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8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2" r:id="rId3"/>
    <p:sldMasterId id="2147483722" r:id="rId4"/>
    <p:sldMasterId id="2147483742" r:id="rId5"/>
    <p:sldMasterId id="2147483762" r:id="rId6"/>
    <p:sldMasterId id="2147483764" r:id="rId7"/>
    <p:sldMasterId id="2147483766" r:id="rId8"/>
    <p:sldMasterId id="2147483779" r:id="rId9"/>
  </p:sldMasterIdLst>
  <p:notesMasterIdLst>
    <p:notesMasterId r:id="rId63"/>
  </p:notesMasterIdLst>
  <p:sldIdLst>
    <p:sldId id="256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2" r:id="rId23"/>
    <p:sldId id="321" r:id="rId24"/>
    <p:sldId id="323" r:id="rId25"/>
    <p:sldId id="324" r:id="rId26"/>
    <p:sldId id="328" r:id="rId27"/>
    <p:sldId id="326" r:id="rId28"/>
    <p:sldId id="327" r:id="rId29"/>
    <p:sldId id="325" r:id="rId30"/>
    <p:sldId id="277" r:id="rId31"/>
    <p:sldId id="329" r:id="rId32"/>
    <p:sldId id="331" r:id="rId33"/>
    <p:sldId id="330" r:id="rId34"/>
    <p:sldId id="332" r:id="rId35"/>
    <p:sldId id="333" r:id="rId36"/>
    <p:sldId id="335" r:id="rId37"/>
    <p:sldId id="336" r:id="rId38"/>
    <p:sldId id="334" r:id="rId39"/>
    <p:sldId id="337" r:id="rId40"/>
    <p:sldId id="287" r:id="rId41"/>
    <p:sldId id="338" r:id="rId42"/>
    <p:sldId id="346" r:id="rId43"/>
    <p:sldId id="345" r:id="rId44"/>
    <p:sldId id="344" r:id="rId45"/>
    <p:sldId id="343" r:id="rId46"/>
    <p:sldId id="342" r:id="rId47"/>
    <p:sldId id="339" r:id="rId48"/>
    <p:sldId id="341" r:id="rId49"/>
    <p:sldId id="340" r:id="rId50"/>
    <p:sldId id="297" r:id="rId51"/>
    <p:sldId id="355" r:id="rId52"/>
    <p:sldId id="354" r:id="rId53"/>
    <p:sldId id="353" r:id="rId54"/>
    <p:sldId id="352" r:id="rId55"/>
    <p:sldId id="351" r:id="rId56"/>
    <p:sldId id="350" r:id="rId57"/>
    <p:sldId id="349" r:id="rId58"/>
    <p:sldId id="348" r:id="rId59"/>
    <p:sldId id="347" r:id="rId60"/>
    <p:sldId id="307" r:id="rId61"/>
    <p:sldId id="308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tableStyles" Target="tableStyle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6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>
              <a:gd name="T0" fmla="*/ 0 w 3625"/>
              <a:gd name="T1" fmla="*/ 1491 h 1492"/>
              <a:gd name="T2" fmla="*/ 0 w 3625"/>
              <a:gd name="T3" fmla="*/ 0 h 1492"/>
              <a:gd name="T4" fmla="*/ 171 w 3625"/>
              <a:gd name="T5" fmla="*/ 3 h 1492"/>
              <a:gd name="T6" fmla="*/ 355 w 3625"/>
              <a:gd name="T7" fmla="*/ 9 h 1492"/>
              <a:gd name="T8" fmla="*/ 499 w 3625"/>
              <a:gd name="T9" fmla="*/ 21 h 1492"/>
              <a:gd name="T10" fmla="*/ 650 w 3625"/>
              <a:gd name="T11" fmla="*/ 36 h 1492"/>
              <a:gd name="T12" fmla="*/ 809 w 3625"/>
              <a:gd name="T13" fmla="*/ 54 h 1492"/>
              <a:gd name="T14" fmla="*/ 957 w 3625"/>
              <a:gd name="T15" fmla="*/ 78 h 1492"/>
              <a:gd name="T16" fmla="*/ 1119 w 3625"/>
              <a:gd name="T17" fmla="*/ 105 h 1492"/>
              <a:gd name="T18" fmla="*/ 1261 w 3625"/>
              <a:gd name="T19" fmla="*/ 133 h 1492"/>
              <a:gd name="T20" fmla="*/ 1441 w 3625"/>
              <a:gd name="T21" fmla="*/ 175 h 1492"/>
              <a:gd name="T22" fmla="*/ 1598 w 3625"/>
              <a:gd name="T23" fmla="*/ 217 h 1492"/>
              <a:gd name="T24" fmla="*/ 1763 w 3625"/>
              <a:gd name="T25" fmla="*/ 269 h 1492"/>
              <a:gd name="T26" fmla="*/ 1887 w 3625"/>
              <a:gd name="T27" fmla="*/ 308 h 1492"/>
              <a:gd name="T28" fmla="*/ 2085 w 3625"/>
              <a:gd name="T29" fmla="*/ 384 h 1492"/>
              <a:gd name="T30" fmla="*/ 2230 w 3625"/>
              <a:gd name="T31" fmla="*/ 444 h 1492"/>
              <a:gd name="T32" fmla="*/ 2456 w 3625"/>
              <a:gd name="T33" fmla="*/ 547 h 1492"/>
              <a:gd name="T34" fmla="*/ 2666 w 3625"/>
              <a:gd name="T35" fmla="*/ 662 h 1492"/>
              <a:gd name="T36" fmla="*/ 2859 w 3625"/>
              <a:gd name="T37" fmla="*/ 786 h 1492"/>
              <a:gd name="T38" fmla="*/ 3046 w 3625"/>
              <a:gd name="T39" fmla="*/ 920 h 1492"/>
              <a:gd name="T40" fmla="*/ 3193 w 3625"/>
              <a:gd name="T41" fmla="*/ 1038 h 1492"/>
              <a:gd name="T42" fmla="*/ 3332 w 3625"/>
              <a:gd name="T43" fmla="*/ 1168 h 1492"/>
              <a:gd name="T44" fmla="*/ 3440 w 3625"/>
              <a:gd name="T45" fmla="*/ 1280 h 1492"/>
              <a:gd name="T46" fmla="*/ 3524 w 3625"/>
              <a:gd name="T47" fmla="*/ 1380 h 1492"/>
              <a:gd name="T48" fmla="*/ 3624 w 3625"/>
              <a:gd name="T49" fmla="*/ 1491 h 1492"/>
              <a:gd name="T50" fmla="*/ 3608 w 3625"/>
              <a:gd name="T51" fmla="*/ 1491 h 1492"/>
              <a:gd name="T52" fmla="*/ 0 w 3625"/>
              <a:gd name="T53" fmla="*/ 1491 h 14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>
              <a:gd name="T0" fmla="*/ 2718 w 5143"/>
              <a:gd name="T1" fmla="*/ 405 h 1902"/>
              <a:gd name="T2" fmla="*/ 2466 w 5143"/>
              <a:gd name="T3" fmla="*/ 333 h 1902"/>
              <a:gd name="T4" fmla="*/ 2202 w 5143"/>
              <a:gd name="T5" fmla="*/ 261 h 1902"/>
              <a:gd name="T6" fmla="*/ 1929 w 5143"/>
              <a:gd name="T7" fmla="*/ 198 h 1902"/>
              <a:gd name="T8" fmla="*/ 1695 w 5143"/>
              <a:gd name="T9" fmla="*/ 153 h 1902"/>
              <a:gd name="T10" fmla="*/ 1434 w 5143"/>
              <a:gd name="T11" fmla="*/ 111 h 1902"/>
              <a:gd name="T12" fmla="*/ 1188 w 5143"/>
              <a:gd name="T13" fmla="*/ 75 h 1902"/>
              <a:gd name="T14" fmla="*/ 957 w 5143"/>
              <a:gd name="T15" fmla="*/ 48 h 1902"/>
              <a:gd name="T16" fmla="*/ 747 w 5143"/>
              <a:gd name="T17" fmla="*/ 30 h 1902"/>
              <a:gd name="T18" fmla="*/ 501 w 5143"/>
              <a:gd name="T19" fmla="*/ 15 h 1902"/>
              <a:gd name="T20" fmla="*/ 246 w 5143"/>
              <a:gd name="T21" fmla="*/ 3 h 1902"/>
              <a:gd name="T22" fmla="*/ 0 w 5143"/>
              <a:gd name="T23" fmla="*/ 0 h 1902"/>
              <a:gd name="T24" fmla="*/ 0 w 5143"/>
              <a:gd name="T25" fmla="*/ 275 h 1902"/>
              <a:gd name="T26" fmla="*/ 0 w 5143"/>
              <a:gd name="T27" fmla="*/ 345 h 1902"/>
              <a:gd name="T28" fmla="*/ 0 w 5143"/>
              <a:gd name="T29" fmla="*/ 275 h 1902"/>
              <a:gd name="T30" fmla="*/ 0 w 5143"/>
              <a:gd name="T31" fmla="*/ 342 h 1902"/>
              <a:gd name="T32" fmla="*/ 339 w 5143"/>
              <a:gd name="T33" fmla="*/ 351 h 1902"/>
              <a:gd name="T34" fmla="*/ 606 w 5143"/>
              <a:gd name="T35" fmla="*/ 372 h 1902"/>
              <a:gd name="T36" fmla="*/ 852 w 5143"/>
              <a:gd name="T37" fmla="*/ 399 h 1902"/>
              <a:gd name="T38" fmla="*/ 1068 w 5143"/>
              <a:gd name="T39" fmla="*/ 435 h 1902"/>
              <a:gd name="T40" fmla="*/ 1275 w 5143"/>
              <a:gd name="T41" fmla="*/ 474 h 1902"/>
              <a:gd name="T42" fmla="*/ 1545 w 5143"/>
              <a:gd name="T43" fmla="*/ 540 h 1902"/>
              <a:gd name="T44" fmla="*/ 1761 w 5143"/>
              <a:gd name="T45" fmla="*/ 603 h 1902"/>
              <a:gd name="T46" fmla="*/ 1971 w 5143"/>
              <a:gd name="T47" fmla="*/ 678 h 1902"/>
              <a:gd name="T48" fmla="*/ 2166 w 5143"/>
              <a:gd name="T49" fmla="*/ 747 h 1902"/>
              <a:gd name="T50" fmla="*/ 2397 w 5143"/>
              <a:gd name="T51" fmla="*/ 852 h 1902"/>
              <a:gd name="T52" fmla="*/ 2613 w 5143"/>
              <a:gd name="T53" fmla="*/ 960 h 1902"/>
              <a:gd name="T54" fmla="*/ 2832 w 5143"/>
              <a:gd name="T55" fmla="*/ 1095 h 1902"/>
              <a:gd name="T56" fmla="*/ 3012 w 5143"/>
              <a:gd name="T57" fmla="*/ 1212 h 1902"/>
              <a:gd name="T58" fmla="*/ 3186 w 5143"/>
              <a:gd name="T59" fmla="*/ 1347 h 1902"/>
              <a:gd name="T60" fmla="*/ 3351 w 5143"/>
              <a:gd name="T61" fmla="*/ 1497 h 1902"/>
              <a:gd name="T62" fmla="*/ 3480 w 5143"/>
              <a:gd name="T63" fmla="*/ 1629 h 1902"/>
              <a:gd name="T64" fmla="*/ 3612 w 5143"/>
              <a:gd name="T65" fmla="*/ 1785 h 1902"/>
              <a:gd name="T66" fmla="*/ 3699 w 5143"/>
              <a:gd name="T67" fmla="*/ 1901 h 1902"/>
              <a:gd name="T68" fmla="*/ 5142 w 5143"/>
              <a:gd name="T69" fmla="*/ 1901 h 1902"/>
              <a:gd name="T70" fmla="*/ 5076 w 5143"/>
              <a:gd name="T71" fmla="*/ 1827 h 1902"/>
              <a:gd name="T72" fmla="*/ 4968 w 5143"/>
              <a:gd name="T73" fmla="*/ 1707 h 1902"/>
              <a:gd name="T74" fmla="*/ 4797 w 5143"/>
              <a:gd name="T75" fmla="*/ 1539 h 1902"/>
              <a:gd name="T76" fmla="*/ 4617 w 5143"/>
              <a:gd name="T77" fmla="*/ 1383 h 1902"/>
              <a:gd name="T78" fmla="*/ 4410 w 5143"/>
              <a:gd name="T79" fmla="*/ 1221 h 1902"/>
              <a:gd name="T80" fmla="*/ 4185 w 5143"/>
              <a:gd name="T81" fmla="*/ 1071 h 1902"/>
              <a:gd name="T82" fmla="*/ 3960 w 5143"/>
              <a:gd name="T83" fmla="*/ 939 h 1902"/>
              <a:gd name="T84" fmla="*/ 3708 w 5143"/>
              <a:gd name="T85" fmla="*/ 801 h 1902"/>
              <a:gd name="T86" fmla="*/ 3492 w 5143"/>
              <a:gd name="T87" fmla="*/ 702 h 1902"/>
              <a:gd name="T88" fmla="*/ 3231 w 5143"/>
              <a:gd name="T89" fmla="*/ 588 h 1902"/>
              <a:gd name="T90" fmla="*/ 2964 w 5143"/>
              <a:gd name="T91" fmla="*/ 489 h 1902"/>
              <a:gd name="T92" fmla="*/ 2718 w 5143"/>
              <a:gd name="T93" fmla="*/ 405 h 190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>
              <a:gd name="T0" fmla="*/ 0 w 5760"/>
              <a:gd name="T1" fmla="*/ 0 h 2325"/>
              <a:gd name="T2" fmla="*/ 0 w 5760"/>
              <a:gd name="T3" fmla="*/ 339 h 2325"/>
              <a:gd name="T4" fmla="*/ 558 w 5760"/>
              <a:gd name="T5" fmla="*/ 357 h 2325"/>
              <a:gd name="T6" fmla="*/ 807 w 5760"/>
              <a:gd name="T7" fmla="*/ 375 h 2325"/>
              <a:gd name="T8" fmla="*/ 1056 w 5760"/>
              <a:gd name="T9" fmla="*/ 399 h 2325"/>
              <a:gd name="T10" fmla="*/ 1272 w 5760"/>
              <a:gd name="T11" fmla="*/ 426 h 2325"/>
              <a:gd name="T12" fmla="*/ 1539 w 5760"/>
              <a:gd name="T13" fmla="*/ 465 h 2325"/>
              <a:gd name="T14" fmla="*/ 1791 w 5760"/>
              <a:gd name="T15" fmla="*/ 510 h 2325"/>
              <a:gd name="T16" fmla="*/ 2076 w 5760"/>
              <a:gd name="T17" fmla="*/ 570 h 2325"/>
              <a:gd name="T18" fmla="*/ 2334 w 5760"/>
              <a:gd name="T19" fmla="*/ 630 h 2325"/>
              <a:gd name="T20" fmla="*/ 2544 w 5760"/>
              <a:gd name="T21" fmla="*/ 687 h 2325"/>
              <a:gd name="T22" fmla="*/ 2775 w 5760"/>
              <a:gd name="T23" fmla="*/ 759 h 2325"/>
              <a:gd name="T24" fmla="*/ 3003 w 5760"/>
              <a:gd name="T25" fmla="*/ 837 h 2325"/>
              <a:gd name="T26" fmla="*/ 3231 w 5760"/>
              <a:gd name="T27" fmla="*/ 924 h 2325"/>
              <a:gd name="T28" fmla="*/ 3438 w 5760"/>
              <a:gd name="T29" fmla="*/ 1005 h 2325"/>
              <a:gd name="T30" fmla="*/ 3663 w 5760"/>
              <a:gd name="T31" fmla="*/ 1110 h 2325"/>
              <a:gd name="T32" fmla="*/ 3903 w 5760"/>
              <a:gd name="T33" fmla="*/ 1233 h 2325"/>
              <a:gd name="T34" fmla="*/ 4149 w 5760"/>
              <a:gd name="T35" fmla="*/ 1374 h 2325"/>
              <a:gd name="T36" fmla="*/ 4353 w 5760"/>
              <a:gd name="T37" fmla="*/ 1506 h 2325"/>
              <a:gd name="T38" fmla="*/ 4491 w 5760"/>
              <a:gd name="T39" fmla="*/ 1602 h 2325"/>
              <a:gd name="T40" fmla="*/ 4668 w 5760"/>
              <a:gd name="T41" fmla="*/ 1740 h 2325"/>
              <a:gd name="T42" fmla="*/ 4824 w 5760"/>
              <a:gd name="T43" fmla="*/ 1875 h 2325"/>
              <a:gd name="T44" fmla="*/ 4968 w 5760"/>
              <a:gd name="T45" fmla="*/ 2016 h 2325"/>
              <a:gd name="T46" fmla="*/ 5100 w 5760"/>
              <a:gd name="T47" fmla="*/ 2154 h 2325"/>
              <a:gd name="T48" fmla="*/ 5238 w 5760"/>
              <a:gd name="T49" fmla="*/ 2324 h 2325"/>
              <a:gd name="T50" fmla="*/ 5759 w 5760"/>
              <a:gd name="T51" fmla="*/ 2324 h 2325"/>
              <a:gd name="T52" fmla="*/ 5759 w 5760"/>
              <a:gd name="T53" fmla="*/ 1245 h 2325"/>
              <a:gd name="T54" fmla="*/ 5580 w 5760"/>
              <a:gd name="T55" fmla="*/ 1119 h 2325"/>
              <a:gd name="T56" fmla="*/ 5400 w 5760"/>
              <a:gd name="T57" fmla="*/ 1020 h 2325"/>
              <a:gd name="T58" fmla="*/ 5205 w 5760"/>
              <a:gd name="T59" fmla="*/ 918 h 2325"/>
              <a:gd name="T60" fmla="*/ 5031 w 5760"/>
              <a:gd name="T61" fmla="*/ 837 h 2325"/>
              <a:gd name="T62" fmla="*/ 4866 w 5760"/>
              <a:gd name="T63" fmla="*/ 771 h 2325"/>
              <a:gd name="T64" fmla="*/ 4710 w 5760"/>
              <a:gd name="T65" fmla="*/ 711 h 2325"/>
              <a:gd name="T66" fmla="*/ 4545 w 5760"/>
              <a:gd name="T67" fmla="*/ 651 h 2325"/>
              <a:gd name="T68" fmla="*/ 4386 w 5760"/>
              <a:gd name="T69" fmla="*/ 600 h 2325"/>
              <a:gd name="T70" fmla="*/ 4248 w 5760"/>
              <a:gd name="T71" fmla="*/ 552 h 2325"/>
              <a:gd name="T72" fmla="*/ 3993 w 5760"/>
              <a:gd name="T73" fmla="*/ 483 h 2325"/>
              <a:gd name="T74" fmla="*/ 3777 w 5760"/>
              <a:gd name="T75" fmla="*/ 423 h 2325"/>
              <a:gd name="T76" fmla="*/ 3564 w 5760"/>
              <a:gd name="T77" fmla="*/ 375 h 2325"/>
              <a:gd name="T78" fmla="*/ 3282 w 5760"/>
              <a:gd name="T79" fmla="*/ 312 h 2325"/>
              <a:gd name="T80" fmla="*/ 3003 w 5760"/>
              <a:gd name="T81" fmla="*/ 261 h 2325"/>
              <a:gd name="T82" fmla="*/ 2733 w 5760"/>
              <a:gd name="T83" fmla="*/ 213 h 2325"/>
              <a:gd name="T84" fmla="*/ 2451 w 5760"/>
              <a:gd name="T85" fmla="*/ 171 h 2325"/>
              <a:gd name="T86" fmla="*/ 2211 w 5760"/>
              <a:gd name="T87" fmla="*/ 138 h 2325"/>
              <a:gd name="T88" fmla="*/ 1974 w 5760"/>
              <a:gd name="T89" fmla="*/ 108 h 2325"/>
              <a:gd name="T90" fmla="*/ 1665 w 5760"/>
              <a:gd name="T91" fmla="*/ 81 h 2325"/>
              <a:gd name="T92" fmla="*/ 1437 w 5760"/>
              <a:gd name="T93" fmla="*/ 60 h 2325"/>
              <a:gd name="T94" fmla="*/ 1125 w 5760"/>
              <a:gd name="T95" fmla="*/ 36 h 2325"/>
              <a:gd name="T96" fmla="*/ 828 w 5760"/>
              <a:gd name="T97" fmla="*/ 21 h 2325"/>
              <a:gd name="T98" fmla="*/ 558 w 5760"/>
              <a:gd name="T99" fmla="*/ 12 h 2325"/>
              <a:gd name="T100" fmla="*/ 282 w 5760"/>
              <a:gd name="T101" fmla="*/ 3 h 2325"/>
              <a:gd name="T102" fmla="*/ 0 w 5760"/>
              <a:gd name="T103" fmla="*/ 0 h 23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>
              <a:gd name="T0" fmla="*/ 0 w 5760"/>
              <a:gd name="T1" fmla="*/ 0 h 1573"/>
              <a:gd name="T2" fmla="*/ 0 w 5760"/>
              <a:gd name="T3" fmla="*/ 351 h 1573"/>
              <a:gd name="T4" fmla="*/ 282 w 5760"/>
              <a:gd name="T5" fmla="*/ 357 h 1573"/>
              <a:gd name="T6" fmla="*/ 627 w 5760"/>
              <a:gd name="T7" fmla="*/ 363 h 1573"/>
              <a:gd name="T8" fmla="*/ 960 w 5760"/>
              <a:gd name="T9" fmla="*/ 375 h 1573"/>
              <a:gd name="T10" fmla="*/ 1218 w 5760"/>
              <a:gd name="T11" fmla="*/ 393 h 1573"/>
              <a:gd name="T12" fmla="*/ 1470 w 5760"/>
              <a:gd name="T13" fmla="*/ 411 h 1573"/>
              <a:gd name="T14" fmla="*/ 1746 w 5760"/>
              <a:gd name="T15" fmla="*/ 435 h 1573"/>
              <a:gd name="T16" fmla="*/ 2022 w 5760"/>
              <a:gd name="T17" fmla="*/ 462 h 1573"/>
              <a:gd name="T18" fmla="*/ 2340 w 5760"/>
              <a:gd name="T19" fmla="*/ 504 h 1573"/>
              <a:gd name="T20" fmla="*/ 2664 w 5760"/>
              <a:gd name="T21" fmla="*/ 549 h 1573"/>
              <a:gd name="T22" fmla="*/ 2952 w 5760"/>
              <a:gd name="T23" fmla="*/ 597 h 1573"/>
              <a:gd name="T24" fmla="*/ 3225 w 5760"/>
              <a:gd name="T25" fmla="*/ 648 h 1573"/>
              <a:gd name="T26" fmla="*/ 3513 w 5760"/>
              <a:gd name="T27" fmla="*/ 708 h 1573"/>
              <a:gd name="T28" fmla="*/ 3693 w 5760"/>
              <a:gd name="T29" fmla="*/ 750 h 1573"/>
              <a:gd name="T30" fmla="*/ 3936 w 5760"/>
              <a:gd name="T31" fmla="*/ 810 h 1573"/>
              <a:gd name="T32" fmla="*/ 4095 w 5760"/>
              <a:gd name="T33" fmla="*/ 855 h 1573"/>
              <a:gd name="T34" fmla="*/ 4281 w 5760"/>
              <a:gd name="T35" fmla="*/ 909 h 1573"/>
              <a:gd name="T36" fmla="*/ 4503 w 5760"/>
              <a:gd name="T37" fmla="*/ 981 h 1573"/>
              <a:gd name="T38" fmla="*/ 4704 w 5760"/>
              <a:gd name="T39" fmla="*/ 1053 h 1573"/>
              <a:gd name="T40" fmla="*/ 4911 w 5760"/>
              <a:gd name="T41" fmla="*/ 1131 h 1573"/>
              <a:gd name="T42" fmla="*/ 5073 w 5760"/>
              <a:gd name="T43" fmla="*/ 1197 h 1573"/>
              <a:gd name="T44" fmla="*/ 5256 w 5760"/>
              <a:gd name="T45" fmla="*/ 1281 h 1573"/>
              <a:gd name="T46" fmla="*/ 5475 w 5760"/>
              <a:gd name="T47" fmla="*/ 1401 h 1573"/>
              <a:gd name="T48" fmla="*/ 5628 w 5760"/>
              <a:gd name="T49" fmla="*/ 1482 h 1573"/>
              <a:gd name="T50" fmla="*/ 5759 w 5760"/>
              <a:gd name="T51" fmla="*/ 1572 h 1573"/>
              <a:gd name="T52" fmla="*/ 5759 w 5760"/>
              <a:gd name="T53" fmla="*/ 633 h 1573"/>
              <a:gd name="T54" fmla="*/ 5493 w 5760"/>
              <a:gd name="T55" fmla="*/ 570 h 1573"/>
              <a:gd name="T56" fmla="*/ 5214 w 5760"/>
              <a:gd name="T57" fmla="*/ 501 h 1573"/>
              <a:gd name="T58" fmla="*/ 4950 w 5760"/>
              <a:gd name="T59" fmla="*/ 444 h 1573"/>
              <a:gd name="T60" fmla="*/ 4701 w 5760"/>
              <a:gd name="T61" fmla="*/ 396 h 1573"/>
              <a:gd name="T62" fmla="*/ 4425 w 5760"/>
              <a:gd name="T63" fmla="*/ 348 h 1573"/>
              <a:gd name="T64" fmla="*/ 4110 w 5760"/>
              <a:gd name="T65" fmla="*/ 294 h 1573"/>
              <a:gd name="T66" fmla="*/ 3813 w 5760"/>
              <a:gd name="T67" fmla="*/ 252 h 1573"/>
              <a:gd name="T68" fmla="*/ 3549 w 5760"/>
              <a:gd name="T69" fmla="*/ 213 h 1573"/>
              <a:gd name="T70" fmla="*/ 3261 w 5760"/>
              <a:gd name="T71" fmla="*/ 183 h 1573"/>
              <a:gd name="T72" fmla="*/ 3015 w 5760"/>
              <a:gd name="T73" fmla="*/ 153 h 1573"/>
              <a:gd name="T74" fmla="*/ 2757 w 5760"/>
              <a:gd name="T75" fmla="*/ 129 h 1573"/>
              <a:gd name="T76" fmla="*/ 2520 w 5760"/>
              <a:gd name="T77" fmla="*/ 105 h 1573"/>
              <a:gd name="T78" fmla="*/ 2301 w 5760"/>
              <a:gd name="T79" fmla="*/ 87 h 1573"/>
              <a:gd name="T80" fmla="*/ 2013 w 5760"/>
              <a:gd name="T81" fmla="*/ 66 h 1573"/>
              <a:gd name="T82" fmla="*/ 1731 w 5760"/>
              <a:gd name="T83" fmla="*/ 48 h 1573"/>
              <a:gd name="T84" fmla="*/ 1524 w 5760"/>
              <a:gd name="T85" fmla="*/ 39 h 1573"/>
              <a:gd name="T86" fmla="*/ 1260 w 5760"/>
              <a:gd name="T87" fmla="*/ 27 h 1573"/>
              <a:gd name="T88" fmla="*/ 966 w 5760"/>
              <a:gd name="T89" fmla="*/ 15 h 1573"/>
              <a:gd name="T90" fmla="*/ 714 w 5760"/>
              <a:gd name="T91" fmla="*/ 12 h 1573"/>
              <a:gd name="T92" fmla="*/ 510 w 5760"/>
              <a:gd name="T93" fmla="*/ 6 h 1573"/>
              <a:gd name="T94" fmla="*/ 243 w 5760"/>
              <a:gd name="T95" fmla="*/ 0 h 1573"/>
              <a:gd name="T96" fmla="*/ 0 w 5760"/>
              <a:gd name="T97" fmla="*/ 0 h 157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>
              <a:gd name="T0" fmla="*/ 0 w 5760"/>
              <a:gd name="T1" fmla="*/ 0 h 970"/>
              <a:gd name="T2" fmla="*/ 0 w 5760"/>
              <a:gd name="T3" fmla="*/ 339 h 970"/>
              <a:gd name="T4" fmla="*/ 318 w 5760"/>
              <a:gd name="T5" fmla="*/ 342 h 970"/>
              <a:gd name="T6" fmla="*/ 591 w 5760"/>
              <a:gd name="T7" fmla="*/ 348 h 970"/>
              <a:gd name="T8" fmla="*/ 846 w 5760"/>
              <a:gd name="T9" fmla="*/ 354 h 970"/>
              <a:gd name="T10" fmla="*/ 1074 w 5760"/>
              <a:gd name="T11" fmla="*/ 360 h 970"/>
              <a:gd name="T12" fmla="*/ 1314 w 5760"/>
              <a:gd name="T13" fmla="*/ 366 h 970"/>
              <a:gd name="T14" fmla="*/ 1599 w 5760"/>
              <a:gd name="T15" fmla="*/ 381 h 970"/>
              <a:gd name="T16" fmla="*/ 1911 w 5760"/>
              <a:gd name="T17" fmla="*/ 399 h 970"/>
              <a:gd name="T18" fmla="*/ 2241 w 5760"/>
              <a:gd name="T19" fmla="*/ 420 h 970"/>
              <a:gd name="T20" fmla="*/ 2619 w 5760"/>
              <a:gd name="T21" fmla="*/ 453 h 970"/>
              <a:gd name="T22" fmla="*/ 2889 w 5760"/>
              <a:gd name="T23" fmla="*/ 477 h 970"/>
              <a:gd name="T24" fmla="*/ 3177 w 5760"/>
              <a:gd name="T25" fmla="*/ 507 h 970"/>
              <a:gd name="T26" fmla="*/ 3498 w 5760"/>
              <a:gd name="T27" fmla="*/ 543 h 970"/>
              <a:gd name="T28" fmla="*/ 3813 w 5760"/>
              <a:gd name="T29" fmla="*/ 585 h 970"/>
              <a:gd name="T30" fmla="*/ 4044 w 5760"/>
              <a:gd name="T31" fmla="*/ 618 h 970"/>
              <a:gd name="T32" fmla="*/ 4365 w 5760"/>
              <a:gd name="T33" fmla="*/ 669 h 970"/>
              <a:gd name="T34" fmla="*/ 4683 w 5760"/>
              <a:gd name="T35" fmla="*/ 726 h 970"/>
              <a:gd name="T36" fmla="*/ 4980 w 5760"/>
              <a:gd name="T37" fmla="*/ 786 h 970"/>
              <a:gd name="T38" fmla="*/ 5268 w 5760"/>
              <a:gd name="T39" fmla="*/ 846 h 970"/>
              <a:gd name="T40" fmla="*/ 5646 w 5760"/>
              <a:gd name="T41" fmla="*/ 942 h 970"/>
              <a:gd name="T42" fmla="*/ 5759 w 5760"/>
              <a:gd name="T43" fmla="*/ 969 h 970"/>
              <a:gd name="T44" fmla="*/ 5759 w 5760"/>
              <a:gd name="T45" fmla="*/ 0 h 970"/>
              <a:gd name="T46" fmla="*/ 0 w 5760"/>
              <a:gd name="T47" fmla="*/ 0 h 97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>
              <a:gd name="T0" fmla="*/ 0 w 5760"/>
              <a:gd name="T1" fmla="*/ 753 h 1060"/>
              <a:gd name="T2" fmla="*/ 0 w 5760"/>
              <a:gd name="T3" fmla="*/ 1059 h 1060"/>
              <a:gd name="T4" fmla="*/ 5759 w 5760"/>
              <a:gd name="T5" fmla="*/ 1059 h 1060"/>
              <a:gd name="T6" fmla="*/ 5759 w 5760"/>
              <a:gd name="T7" fmla="*/ 0 h 1060"/>
              <a:gd name="T8" fmla="*/ 5430 w 5760"/>
              <a:gd name="T9" fmla="*/ 0 h 1060"/>
              <a:gd name="T10" fmla="*/ 5298 w 5760"/>
              <a:gd name="T11" fmla="*/ 84 h 1060"/>
              <a:gd name="T12" fmla="*/ 5136 w 5760"/>
              <a:gd name="T13" fmla="*/ 159 h 1060"/>
              <a:gd name="T14" fmla="*/ 4968 w 5760"/>
              <a:gd name="T15" fmla="*/ 222 h 1060"/>
              <a:gd name="T16" fmla="*/ 4812 w 5760"/>
              <a:gd name="T17" fmla="*/ 267 h 1060"/>
              <a:gd name="T18" fmla="*/ 4626 w 5760"/>
              <a:gd name="T19" fmla="*/ 324 h 1060"/>
              <a:gd name="T20" fmla="*/ 4440 w 5760"/>
              <a:gd name="T21" fmla="*/ 366 h 1060"/>
              <a:gd name="T22" fmla="*/ 4230 w 5760"/>
              <a:gd name="T23" fmla="*/ 414 h 1060"/>
              <a:gd name="T24" fmla="*/ 3939 w 5760"/>
              <a:gd name="T25" fmla="*/ 468 h 1060"/>
              <a:gd name="T26" fmla="*/ 3711 w 5760"/>
              <a:gd name="T27" fmla="*/ 504 h 1060"/>
              <a:gd name="T28" fmla="*/ 3441 w 5760"/>
              <a:gd name="T29" fmla="*/ 543 h 1060"/>
              <a:gd name="T30" fmla="*/ 3189 w 5760"/>
              <a:gd name="T31" fmla="*/ 579 h 1060"/>
              <a:gd name="T32" fmla="*/ 2925 w 5760"/>
              <a:gd name="T33" fmla="*/ 606 h 1060"/>
              <a:gd name="T34" fmla="*/ 2679 w 5760"/>
              <a:gd name="T35" fmla="*/ 633 h 1060"/>
              <a:gd name="T36" fmla="*/ 2418 w 5760"/>
              <a:gd name="T37" fmla="*/ 654 h 1060"/>
              <a:gd name="T38" fmla="*/ 2142 w 5760"/>
              <a:gd name="T39" fmla="*/ 675 h 1060"/>
              <a:gd name="T40" fmla="*/ 1896 w 5760"/>
              <a:gd name="T41" fmla="*/ 693 h 1060"/>
              <a:gd name="T42" fmla="*/ 1647 w 5760"/>
              <a:gd name="T43" fmla="*/ 708 h 1060"/>
              <a:gd name="T44" fmla="*/ 1404 w 5760"/>
              <a:gd name="T45" fmla="*/ 720 h 1060"/>
              <a:gd name="T46" fmla="*/ 1170 w 5760"/>
              <a:gd name="T47" fmla="*/ 732 h 1060"/>
              <a:gd name="T48" fmla="*/ 906 w 5760"/>
              <a:gd name="T49" fmla="*/ 738 h 1060"/>
              <a:gd name="T50" fmla="*/ 534 w 5760"/>
              <a:gd name="T51" fmla="*/ 747 h 1060"/>
              <a:gd name="T52" fmla="*/ 201 w 5760"/>
              <a:gd name="T53" fmla="*/ 753 h 1060"/>
              <a:gd name="T54" fmla="*/ 0 w 5760"/>
              <a:gd name="T55" fmla="*/ 753 h 106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>
              <a:gd name="T0" fmla="*/ 0 w 5284"/>
              <a:gd name="T1" fmla="*/ 366 h 673"/>
              <a:gd name="T2" fmla="*/ 0 w 5284"/>
              <a:gd name="T3" fmla="*/ 672 h 673"/>
              <a:gd name="T4" fmla="*/ 303 w 5284"/>
              <a:gd name="T5" fmla="*/ 672 h 673"/>
              <a:gd name="T6" fmla="*/ 723 w 5284"/>
              <a:gd name="T7" fmla="*/ 663 h 673"/>
              <a:gd name="T8" fmla="*/ 1020 w 5284"/>
              <a:gd name="T9" fmla="*/ 654 h 673"/>
              <a:gd name="T10" fmla="*/ 1302 w 5284"/>
              <a:gd name="T11" fmla="*/ 642 h 673"/>
              <a:gd name="T12" fmla="*/ 1554 w 5284"/>
              <a:gd name="T13" fmla="*/ 630 h 673"/>
              <a:gd name="T14" fmla="*/ 1779 w 5284"/>
              <a:gd name="T15" fmla="*/ 615 h 673"/>
              <a:gd name="T16" fmla="*/ 1962 w 5284"/>
              <a:gd name="T17" fmla="*/ 606 h 673"/>
              <a:gd name="T18" fmla="*/ 2193 w 5284"/>
              <a:gd name="T19" fmla="*/ 588 h 673"/>
              <a:gd name="T20" fmla="*/ 2448 w 5284"/>
              <a:gd name="T21" fmla="*/ 570 h 673"/>
              <a:gd name="T22" fmla="*/ 2700 w 5284"/>
              <a:gd name="T23" fmla="*/ 546 h 673"/>
              <a:gd name="T24" fmla="*/ 2904 w 5284"/>
              <a:gd name="T25" fmla="*/ 528 h 673"/>
              <a:gd name="T26" fmla="*/ 3138 w 5284"/>
              <a:gd name="T27" fmla="*/ 498 h 673"/>
              <a:gd name="T28" fmla="*/ 3324 w 5284"/>
              <a:gd name="T29" fmla="*/ 474 h 673"/>
              <a:gd name="T30" fmla="*/ 3534 w 5284"/>
              <a:gd name="T31" fmla="*/ 447 h 673"/>
              <a:gd name="T32" fmla="*/ 3735 w 5284"/>
              <a:gd name="T33" fmla="*/ 420 h 673"/>
              <a:gd name="T34" fmla="*/ 3933 w 5284"/>
              <a:gd name="T35" fmla="*/ 384 h 673"/>
              <a:gd name="T36" fmla="*/ 4116 w 5284"/>
              <a:gd name="T37" fmla="*/ 351 h 673"/>
              <a:gd name="T38" fmla="*/ 4266 w 5284"/>
              <a:gd name="T39" fmla="*/ 318 h 673"/>
              <a:gd name="T40" fmla="*/ 4446 w 5284"/>
              <a:gd name="T41" fmla="*/ 279 h 673"/>
              <a:gd name="T42" fmla="*/ 4620 w 5284"/>
              <a:gd name="T43" fmla="*/ 237 h 673"/>
              <a:gd name="T44" fmla="*/ 4779 w 5284"/>
              <a:gd name="T45" fmla="*/ 192 h 673"/>
              <a:gd name="T46" fmla="*/ 4920 w 5284"/>
              <a:gd name="T47" fmla="*/ 147 h 673"/>
              <a:gd name="T48" fmla="*/ 5085 w 5284"/>
              <a:gd name="T49" fmla="*/ 90 h 673"/>
              <a:gd name="T50" fmla="*/ 5193 w 5284"/>
              <a:gd name="T51" fmla="*/ 42 h 673"/>
              <a:gd name="T52" fmla="*/ 5283 w 5284"/>
              <a:gd name="T53" fmla="*/ 0 h 673"/>
              <a:gd name="T54" fmla="*/ 3201 w 5284"/>
              <a:gd name="T55" fmla="*/ 0 h 673"/>
              <a:gd name="T56" fmla="*/ 2982 w 5284"/>
              <a:gd name="T57" fmla="*/ 57 h 673"/>
              <a:gd name="T58" fmla="*/ 2775 w 5284"/>
              <a:gd name="T59" fmla="*/ 108 h 673"/>
              <a:gd name="T60" fmla="*/ 2562 w 5284"/>
              <a:gd name="T61" fmla="*/ 150 h 673"/>
              <a:gd name="T62" fmla="*/ 2397 w 5284"/>
              <a:gd name="T63" fmla="*/ 183 h 673"/>
              <a:gd name="T64" fmla="*/ 2205 w 5284"/>
              <a:gd name="T65" fmla="*/ 213 h 673"/>
              <a:gd name="T66" fmla="*/ 2001 w 5284"/>
              <a:gd name="T67" fmla="*/ 243 h 673"/>
              <a:gd name="T68" fmla="*/ 1776 w 5284"/>
              <a:gd name="T69" fmla="*/ 273 h 673"/>
              <a:gd name="T70" fmla="*/ 1536 w 5284"/>
              <a:gd name="T71" fmla="*/ 297 h 673"/>
              <a:gd name="T72" fmla="*/ 1344 w 5284"/>
              <a:gd name="T73" fmla="*/ 312 h 673"/>
              <a:gd name="T74" fmla="*/ 1134 w 5284"/>
              <a:gd name="T75" fmla="*/ 330 h 673"/>
              <a:gd name="T76" fmla="*/ 921 w 5284"/>
              <a:gd name="T77" fmla="*/ 342 h 673"/>
              <a:gd name="T78" fmla="*/ 696 w 5284"/>
              <a:gd name="T79" fmla="*/ 354 h 673"/>
              <a:gd name="T80" fmla="*/ 501 w 5284"/>
              <a:gd name="T81" fmla="*/ 360 h 673"/>
              <a:gd name="T82" fmla="*/ 279 w 5284"/>
              <a:gd name="T83" fmla="*/ 366 h 673"/>
              <a:gd name="T84" fmla="*/ 99 w 5284"/>
              <a:gd name="T85" fmla="*/ 369 h 673"/>
              <a:gd name="T86" fmla="*/ 0 w 5284"/>
              <a:gd name="T87" fmla="*/ 366 h 67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>
              <a:gd name="T0" fmla="*/ 0 w 2884"/>
              <a:gd name="T1" fmla="*/ 0 h 286"/>
              <a:gd name="T2" fmla="*/ 0 w 2884"/>
              <a:gd name="T3" fmla="*/ 285 h 286"/>
              <a:gd name="T4" fmla="*/ 192 w 2884"/>
              <a:gd name="T5" fmla="*/ 285 h 286"/>
              <a:gd name="T6" fmla="*/ 384 w 2884"/>
              <a:gd name="T7" fmla="*/ 282 h 286"/>
              <a:gd name="T8" fmla="*/ 579 w 2884"/>
              <a:gd name="T9" fmla="*/ 276 h 286"/>
              <a:gd name="T10" fmla="*/ 789 w 2884"/>
              <a:gd name="T11" fmla="*/ 267 h 286"/>
              <a:gd name="T12" fmla="*/ 999 w 2884"/>
              <a:gd name="T13" fmla="*/ 258 h 286"/>
              <a:gd name="T14" fmla="*/ 1161 w 2884"/>
              <a:gd name="T15" fmla="*/ 246 h 286"/>
              <a:gd name="T16" fmla="*/ 1302 w 2884"/>
              <a:gd name="T17" fmla="*/ 234 h 286"/>
              <a:gd name="T18" fmla="*/ 1458 w 2884"/>
              <a:gd name="T19" fmla="*/ 222 h 286"/>
              <a:gd name="T20" fmla="*/ 1665 w 2884"/>
              <a:gd name="T21" fmla="*/ 201 h 286"/>
              <a:gd name="T22" fmla="*/ 1992 w 2884"/>
              <a:gd name="T23" fmla="*/ 159 h 286"/>
              <a:gd name="T24" fmla="*/ 2301 w 2884"/>
              <a:gd name="T25" fmla="*/ 117 h 286"/>
              <a:gd name="T26" fmla="*/ 2604 w 2884"/>
              <a:gd name="T27" fmla="*/ 60 h 286"/>
              <a:gd name="T28" fmla="*/ 2883 w 2884"/>
              <a:gd name="T29" fmla="*/ 0 h 286"/>
              <a:gd name="T30" fmla="*/ 0 w 2884"/>
              <a:gd name="T31" fmla="*/ 0 h 28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C3DF-DBC1-4839-A0C7-693A59387C4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90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B7B19-5AFA-4D5F-AEA9-ACB961A997B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8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C63CE-C2DD-48E2-95D8-0DF3F0C2AE9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942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B71CB-24A1-4D24-9E10-4BF6EA4BB56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270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8808A-C60F-4A44-BE81-30761D90CA3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3462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3AA31-C9B5-4D29-A679-051734521E7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2176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3F42D-00B0-4EF6-95B6-9D2F24DF9A4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34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54D0F-7574-415B-8E19-1397261C230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338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03E41-E08E-470B-8140-CEF101CB2FE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8310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82E12-C3F0-4A55-8B6F-7DE477FD7BD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2852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AB21B-14AD-454E-BB56-767A4704A49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7697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84CE1-DBAB-4875-A599-3A631CDD450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628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>
              <a:gd name="T0" fmla="*/ 0 w 3625"/>
              <a:gd name="T1" fmla="*/ 1491 h 1492"/>
              <a:gd name="T2" fmla="*/ 0 w 3625"/>
              <a:gd name="T3" fmla="*/ 0 h 1492"/>
              <a:gd name="T4" fmla="*/ 171 w 3625"/>
              <a:gd name="T5" fmla="*/ 3 h 1492"/>
              <a:gd name="T6" fmla="*/ 355 w 3625"/>
              <a:gd name="T7" fmla="*/ 9 h 1492"/>
              <a:gd name="T8" fmla="*/ 499 w 3625"/>
              <a:gd name="T9" fmla="*/ 21 h 1492"/>
              <a:gd name="T10" fmla="*/ 650 w 3625"/>
              <a:gd name="T11" fmla="*/ 36 h 1492"/>
              <a:gd name="T12" fmla="*/ 809 w 3625"/>
              <a:gd name="T13" fmla="*/ 54 h 1492"/>
              <a:gd name="T14" fmla="*/ 957 w 3625"/>
              <a:gd name="T15" fmla="*/ 78 h 1492"/>
              <a:gd name="T16" fmla="*/ 1119 w 3625"/>
              <a:gd name="T17" fmla="*/ 105 h 1492"/>
              <a:gd name="T18" fmla="*/ 1261 w 3625"/>
              <a:gd name="T19" fmla="*/ 133 h 1492"/>
              <a:gd name="T20" fmla="*/ 1441 w 3625"/>
              <a:gd name="T21" fmla="*/ 175 h 1492"/>
              <a:gd name="T22" fmla="*/ 1598 w 3625"/>
              <a:gd name="T23" fmla="*/ 217 h 1492"/>
              <a:gd name="T24" fmla="*/ 1763 w 3625"/>
              <a:gd name="T25" fmla="*/ 269 h 1492"/>
              <a:gd name="T26" fmla="*/ 1887 w 3625"/>
              <a:gd name="T27" fmla="*/ 308 h 1492"/>
              <a:gd name="T28" fmla="*/ 2085 w 3625"/>
              <a:gd name="T29" fmla="*/ 384 h 1492"/>
              <a:gd name="T30" fmla="*/ 2230 w 3625"/>
              <a:gd name="T31" fmla="*/ 444 h 1492"/>
              <a:gd name="T32" fmla="*/ 2456 w 3625"/>
              <a:gd name="T33" fmla="*/ 547 h 1492"/>
              <a:gd name="T34" fmla="*/ 2666 w 3625"/>
              <a:gd name="T35" fmla="*/ 662 h 1492"/>
              <a:gd name="T36" fmla="*/ 2859 w 3625"/>
              <a:gd name="T37" fmla="*/ 786 h 1492"/>
              <a:gd name="T38" fmla="*/ 3046 w 3625"/>
              <a:gd name="T39" fmla="*/ 920 h 1492"/>
              <a:gd name="T40" fmla="*/ 3193 w 3625"/>
              <a:gd name="T41" fmla="*/ 1038 h 1492"/>
              <a:gd name="T42" fmla="*/ 3332 w 3625"/>
              <a:gd name="T43" fmla="*/ 1168 h 1492"/>
              <a:gd name="T44" fmla="*/ 3440 w 3625"/>
              <a:gd name="T45" fmla="*/ 1280 h 1492"/>
              <a:gd name="T46" fmla="*/ 3524 w 3625"/>
              <a:gd name="T47" fmla="*/ 1380 h 1492"/>
              <a:gd name="T48" fmla="*/ 3624 w 3625"/>
              <a:gd name="T49" fmla="*/ 1491 h 1492"/>
              <a:gd name="T50" fmla="*/ 3608 w 3625"/>
              <a:gd name="T51" fmla="*/ 1491 h 1492"/>
              <a:gd name="T52" fmla="*/ 0 w 3625"/>
              <a:gd name="T53" fmla="*/ 1491 h 14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>
              <a:gd name="T0" fmla="*/ 2718 w 5143"/>
              <a:gd name="T1" fmla="*/ 405 h 1902"/>
              <a:gd name="T2" fmla="*/ 2466 w 5143"/>
              <a:gd name="T3" fmla="*/ 333 h 1902"/>
              <a:gd name="T4" fmla="*/ 2202 w 5143"/>
              <a:gd name="T5" fmla="*/ 261 h 1902"/>
              <a:gd name="T6" fmla="*/ 1929 w 5143"/>
              <a:gd name="T7" fmla="*/ 198 h 1902"/>
              <a:gd name="T8" fmla="*/ 1695 w 5143"/>
              <a:gd name="T9" fmla="*/ 153 h 1902"/>
              <a:gd name="T10" fmla="*/ 1434 w 5143"/>
              <a:gd name="T11" fmla="*/ 111 h 1902"/>
              <a:gd name="T12" fmla="*/ 1188 w 5143"/>
              <a:gd name="T13" fmla="*/ 75 h 1902"/>
              <a:gd name="T14" fmla="*/ 957 w 5143"/>
              <a:gd name="T15" fmla="*/ 48 h 1902"/>
              <a:gd name="T16" fmla="*/ 747 w 5143"/>
              <a:gd name="T17" fmla="*/ 30 h 1902"/>
              <a:gd name="T18" fmla="*/ 501 w 5143"/>
              <a:gd name="T19" fmla="*/ 15 h 1902"/>
              <a:gd name="T20" fmla="*/ 246 w 5143"/>
              <a:gd name="T21" fmla="*/ 3 h 1902"/>
              <a:gd name="T22" fmla="*/ 0 w 5143"/>
              <a:gd name="T23" fmla="*/ 0 h 1902"/>
              <a:gd name="T24" fmla="*/ 0 w 5143"/>
              <a:gd name="T25" fmla="*/ 275 h 1902"/>
              <a:gd name="T26" fmla="*/ 0 w 5143"/>
              <a:gd name="T27" fmla="*/ 345 h 1902"/>
              <a:gd name="T28" fmla="*/ 0 w 5143"/>
              <a:gd name="T29" fmla="*/ 275 h 1902"/>
              <a:gd name="T30" fmla="*/ 0 w 5143"/>
              <a:gd name="T31" fmla="*/ 342 h 1902"/>
              <a:gd name="T32" fmla="*/ 339 w 5143"/>
              <a:gd name="T33" fmla="*/ 351 h 1902"/>
              <a:gd name="T34" fmla="*/ 606 w 5143"/>
              <a:gd name="T35" fmla="*/ 372 h 1902"/>
              <a:gd name="T36" fmla="*/ 852 w 5143"/>
              <a:gd name="T37" fmla="*/ 399 h 1902"/>
              <a:gd name="T38" fmla="*/ 1068 w 5143"/>
              <a:gd name="T39" fmla="*/ 435 h 1902"/>
              <a:gd name="T40" fmla="*/ 1275 w 5143"/>
              <a:gd name="T41" fmla="*/ 474 h 1902"/>
              <a:gd name="T42" fmla="*/ 1545 w 5143"/>
              <a:gd name="T43" fmla="*/ 540 h 1902"/>
              <a:gd name="T44" fmla="*/ 1761 w 5143"/>
              <a:gd name="T45" fmla="*/ 603 h 1902"/>
              <a:gd name="T46" fmla="*/ 1971 w 5143"/>
              <a:gd name="T47" fmla="*/ 678 h 1902"/>
              <a:gd name="T48" fmla="*/ 2166 w 5143"/>
              <a:gd name="T49" fmla="*/ 747 h 1902"/>
              <a:gd name="T50" fmla="*/ 2397 w 5143"/>
              <a:gd name="T51" fmla="*/ 852 h 1902"/>
              <a:gd name="T52" fmla="*/ 2613 w 5143"/>
              <a:gd name="T53" fmla="*/ 960 h 1902"/>
              <a:gd name="T54" fmla="*/ 2832 w 5143"/>
              <a:gd name="T55" fmla="*/ 1095 h 1902"/>
              <a:gd name="T56" fmla="*/ 3012 w 5143"/>
              <a:gd name="T57" fmla="*/ 1212 h 1902"/>
              <a:gd name="T58" fmla="*/ 3186 w 5143"/>
              <a:gd name="T59" fmla="*/ 1347 h 1902"/>
              <a:gd name="T60" fmla="*/ 3351 w 5143"/>
              <a:gd name="T61" fmla="*/ 1497 h 1902"/>
              <a:gd name="T62" fmla="*/ 3480 w 5143"/>
              <a:gd name="T63" fmla="*/ 1629 h 1902"/>
              <a:gd name="T64" fmla="*/ 3612 w 5143"/>
              <a:gd name="T65" fmla="*/ 1785 h 1902"/>
              <a:gd name="T66" fmla="*/ 3699 w 5143"/>
              <a:gd name="T67" fmla="*/ 1901 h 1902"/>
              <a:gd name="T68" fmla="*/ 5142 w 5143"/>
              <a:gd name="T69" fmla="*/ 1901 h 1902"/>
              <a:gd name="T70" fmla="*/ 5076 w 5143"/>
              <a:gd name="T71" fmla="*/ 1827 h 1902"/>
              <a:gd name="T72" fmla="*/ 4968 w 5143"/>
              <a:gd name="T73" fmla="*/ 1707 h 1902"/>
              <a:gd name="T74" fmla="*/ 4797 w 5143"/>
              <a:gd name="T75" fmla="*/ 1539 h 1902"/>
              <a:gd name="T76" fmla="*/ 4617 w 5143"/>
              <a:gd name="T77" fmla="*/ 1383 h 1902"/>
              <a:gd name="T78" fmla="*/ 4410 w 5143"/>
              <a:gd name="T79" fmla="*/ 1221 h 1902"/>
              <a:gd name="T80" fmla="*/ 4185 w 5143"/>
              <a:gd name="T81" fmla="*/ 1071 h 1902"/>
              <a:gd name="T82" fmla="*/ 3960 w 5143"/>
              <a:gd name="T83" fmla="*/ 939 h 1902"/>
              <a:gd name="T84" fmla="*/ 3708 w 5143"/>
              <a:gd name="T85" fmla="*/ 801 h 1902"/>
              <a:gd name="T86" fmla="*/ 3492 w 5143"/>
              <a:gd name="T87" fmla="*/ 702 h 1902"/>
              <a:gd name="T88" fmla="*/ 3231 w 5143"/>
              <a:gd name="T89" fmla="*/ 588 h 1902"/>
              <a:gd name="T90" fmla="*/ 2964 w 5143"/>
              <a:gd name="T91" fmla="*/ 489 h 1902"/>
              <a:gd name="T92" fmla="*/ 2718 w 5143"/>
              <a:gd name="T93" fmla="*/ 405 h 190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>
              <a:gd name="T0" fmla="*/ 0 w 5760"/>
              <a:gd name="T1" fmla="*/ 0 h 2325"/>
              <a:gd name="T2" fmla="*/ 0 w 5760"/>
              <a:gd name="T3" fmla="*/ 339 h 2325"/>
              <a:gd name="T4" fmla="*/ 558 w 5760"/>
              <a:gd name="T5" fmla="*/ 357 h 2325"/>
              <a:gd name="T6" fmla="*/ 807 w 5760"/>
              <a:gd name="T7" fmla="*/ 375 h 2325"/>
              <a:gd name="T8" fmla="*/ 1056 w 5760"/>
              <a:gd name="T9" fmla="*/ 399 h 2325"/>
              <a:gd name="T10" fmla="*/ 1272 w 5760"/>
              <a:gd name="T11" fmla="*/ 426 h 2325"/>
              <a:gd name="T12" fmla="*/ 1539 w 5760"/>
              <a:gd name="T13" fmla="*/ 465 h 2325"/>
              <a:gd name="T14" fmla="*/ 1791 w 5760"/>
              <a:gd name="T15" fmla="*/ 510 h 2325"/>
              <a:gd name="T16" fmla="*/ 2076 w 5760"/>
              <a:gd name="T17" fmla="*/ 570 h 2325"/>
              <a:gd name="T18" fmla="*/ 2334 w 5760"/>
              <a:gd name="T19" fmla="*/ 630 h 2325"/>
              <a:gd name="T20" fmla="*/ 2544 w 5760"/>
              <a:gd name="T21" fmla="*/ 687 h 2325"/>
              <a:gd name="T22" fmla="*/ 2775 w 5760"/>
              <a:gd name="T23" fmla="*/ 759 h 2325"/>
              <a:gd name="T24" fmla="*/ 3003 w 5760"/>
              <a:gd name="T25" fmla="*/ 837 h 2325"/>
              <a:gd name="T26" fmla="*/ 3231 w 5760"/>
              <a:gd name="T27" fmla="*/ 924 h 2325"/>
              <a:gd name="T28" fmla="*/ 3438 w 5760"/>
              <a:gd name="T29" fmla="*/ 1005 h 2325"/>
              <a:gd name="T30" fmla="*/ 3663 w 5760"/>
              <a:gd name="T31" fmla="*/ 1110 h 2325"/>
              <a:gd name="T32" fmla="*/ 3903 w 5760"/>
              <a:gd name="T33" fmla="*/ 1233 h 2325"/>
              <a:gd name="T34" fmla="*/ 4149 w 5760"/>
              <a:gd name="T35" fmla="*/ 1374 h 2325"/>
              <a:gd name="T36" fmla="*/ 4353 w 5760"/>
              <a:gd name="T37" fmla="*/ 1506 h 2325"/>
              <a:gd name="T38" fmla="*/ 4491 w 5760"/>
              <a:gd name="T39" fmla="*/ 1602 h 2325"/>
              <a:gd name="T40" fmla="*/ 4668 w 5760"/>
              <a:gd name="T41" fmla="*/ 1740 h 2325"/>
              <a:gd name="T42" fmla="*/ 4824 w 5760"/>
              <a:gd name="T43" fmla="*/ 1875 h 2325"/>
              <a:gd name="T44" fmla="*/ 4968 w 5760"/>
              <a:gd name="T45" fmla="*/ 2016 h 2325"/>
              <a:gd name="T46" fmla="*/ 5100 w 5760"/>
              <a:gd name="T47" fmla="*/ 2154 h 2325"/>
              <a:gd name="T48" fmla="*/ 5238 w 5760"/>
              <a:gd name="T49" fmla="*/ 2324 h 2325"/>
              <a:gd name="T50" fmla="*/ 5759 w 5760"/>
              <a:gd name="T51" fmla="*/ 2324 h 2325"/>
              <a:gd name="T52" fmla="*/ 5759 w 5760"/>
              <a:gd name="T53" fmla="*/ 1245 h 2325"/>
              <a:gd name="T54" fmla="*/ 5580 w 5760"/>
              <a:gd name="T55" fmla="*/ 1119 h 2325"/>
              <a:gd name="T56" fmla="*/ 5400 w 5760"/>
              <a:gd name="T57" fmla="*/ 1020 h 2325"/>
              <a:gd name="T58" fmla="*/ 5205 w 5760"/>
              <a:gd name="T59" fmla="*/ 918 h 2325"/>
              <a:gd name="T60" fmla="*/ 5031 w 5760"/>
              <a:gd name="T61" fmla="*/ 837 h 2325"/>
              <a:gd name="T62" fmla="*/ 4866 w 5760"/>
              <a:gd name="T63" fmla="*/ 771 h 2325"/>
              <a:gd name="T64" fmla="*/ 4710 w 5760"/>
              <a:gd name="T65" fmla="*/ 711 h 2325"/>
              <a:gd name="T66" fmla="*/ 4545 w 5760"/>
              <a:gd name="T67" fmla="*/ 651 h 2325"/>
              <a:gd name="T68" fmla="*/ 4386 w 5760"/>
              <a:gd name="T69" fmla="*/ 600 h 2325"/>
              <a:gd name="T70" fmla="*/ 4248 w 5760"/>
              <a:gd name="T71" fmla="*/ 552 h 2325"/>
              <a:gd name="T72" fmla="*/ 3993 w 5760"/>
              <a:gd name="T73" fmla="*/ 483 h 2325"/>
              <a:gd name="T74" fmla="*/ 3777 w 5760"/>
              <a:gd name="T75" fmla="*/ 423 h 2325"/>
              <a:gd name="T76" fmla="*/ 3564 w 5760"/>
              <a:gd name="T77" fmla="*/ 375 h 2325"/>
              <a:gd name="T78" fmla="*/ 3282 w 5760"/>
              <a:gd name="T79" fmla="*/ 312 h 2325"/>
              <a:gd name="T80" fmla="*/ 3003 w 5760"/>
              <a:gd name="T81" fmla="*/ 261 h 2325"/>
              <a:gd name="T82" fmla="*/ 2733 w 5760"/>
              <a:gd name="T83" fmla="*/ 213 h 2325"/>
              <a:gd name="T84" fmla="*/ 2451 w 5760"/>
              <a:gd name="T85" fmla="*/ 171 h 2325"/>
              <a:gd name="T86" fmla="*/ 2211 w 5760"/>
              <a:gd name="T87" fmla="*/ 138 h 2325"/>
              <a:gd name="T88" fmla="*/ 1974 w 5760"/>
              <a:gd name="T89" fmla="*/ 108 h 2325"/>
              <a:gd name="T90" fmla="*/ 1665 w 5760"/>
              <a:gd name="T91" fmla="*/ 81 h 2325"/>
              <a:gd name="T92" fmla="*/ 1437 w 5760"/>
              <a:gd name="T93" fmla="*/ 60 h 2325"/>
              <a:gd name="T94" fmla="*/ 1125 w 5760"/>
              <a:gd name="T95" fmla="*/ 36 h 2325"/>
              <a:gd name="T96" fmla="*/ 828 w 5760"/>
              <a:gd name="T97" fmla="*/ 21 h 2325"/>
              <a:gd name="T98" fmla="*/ 558 w 5760"/>
              <a:gd name="T99" fmla="*/ 12 h 2325"/>
              <a:gd name="T100" fmla="*/ 282 w 5760"/>
              <a:gd name="T101" fmla="*/ 3 h 2325"/>
              <a:gd name="T102" fmla="*/ 0 w 5760"/>
              <a:gd name="T103" fmla="*/ 0 h 23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>
              <a:gd name="T0" fmla="*/ 0 w 5760"/>
              <a:gd name="T1" fmla="*/ 0 h 1573"/>
              <a:gd name="T2" fmla="*/ 0 w 5760"/>
              <a:gd name="T3" fmla="*/ 351 h 1573"/>
              <a:gd name="T4" fmla="*/ 282 w 5760"/>
              <a:gd name="T5" fmla="*/ 357 h 1573"/>
              <a:gd name="T6" fmla="*/ 627 w 5760"/>
              <a:gd name="T7" fmla="*/ 363 h 1573"/>
              <a:gd name="T8" fmla="*/ 960 w 5760"/>
              <a:gd name="T9" fmla="*/ 375 h 1573"/>
              <a:gd name="T10" fmla="*/ 1218 w 5760"/>
              <a:gd name="T11" fmla="*/ 393 h 1573"/>
              <a:gd name="T12" fmla="*/ 1470 w 5760"/>
              <a:gd name="T13" fmla="*/ 411 h 1573"/>
              <a:gd name="T14" fmla="*/ 1746 w 5760"/>
              <a:gd name="T15" fmla="*/ 435 h 1573"/>
              <a:gd name="T16" fmla="*/ 2022 w 5760"/>
              <a:gd name="T17" fmla="*/ 462 h 1573"/>
              <a:gd name="T18" fmla="*/ 2340 w 5760"/>
              <a:gd name="T19" fmla="*/ 504 h 1573"/>
              <a:gd name="T20" fmla="*/ 2664 w 5760"/>
              <a:gd name="T21" fmla="*/ 549 h 1573"/>
              <a:gd name="T22" fmla="*/ 2952 w 5760"/>
              <a:gd name="T23" fmla="*/ 597 h 1573"/>
              <a:gd name="T24" fmla="*/ 3225 w 5760"/>
              <a:gd name="T25" fmla="*/ 648 h 1573"/>
              <a:gd name="T26" fmla="*/ 3513 w 5760"/>
              <a:gd name="T27" fmla="*/ 708 h 1573"/>
              <a:gd name="T28" fmla="*/ 3693 w 5760"/>
              <a:gd name="T29" fmla="*/ 750 h 1573"/>
              <a:gd name="T30" fmla="*/ 3936 w 5760"/>
              <a:gd name="T31" fmla="*/ 810 h 1573"/>
              <a:gd name="T32" fmla="*/ 4095 w 5760"/>
              <a:gd name="T33" fmla="*/ 855 h 1573"/>
              <a:gd name="T34" fmla="*/ 4281 w 5760"/>
              <a:gd name="T35" fmla="*/ 909 h 1573"/>
              <a:gd name="T36" fmla="*/ 4503 w 5760"/>
              <a:gd name="T37" fmla="*/ 981 h 1573"/>
              <a:gd name="T38" fmla="*/ 4704 w 5760"/>
              <a:gd name="T39" fmla="*/ 1053 h 1573"/>
              <a:gd name="T40" fmla="*/ 4911 w 5760"/>
              <a:gd name="T41" fmla="*/ 1131 h 1573"/>
              <a:gd name="T42" fmla="*/ 5073 w 5760"/>
              <a:gd name="T43" fmla="*/ 1197 h 1573"/>
              <a:gd name="T44" fmla="*/ 5256 w 5760"/>
              <a:gd name="T45" fmla="*/ 1281 h 1573"/>
              <a:gd name="T46" fmla="*/ 5475 w 5760"/>
              <a:gd name="T47" fmla="*/ 1401 h 1573"/>
              <a:gd name="T48" fmla="*/ 5628 w 5760"/>
              <a:gd name="T49" fmla="*/ 1482 h 1573"/>
              <a:gd name="T50" fmla="*/ 5759 w 5760"/>
              <a:gd name="T51" fmla="*/ 1572 h 1573"/>
              <a:gd name="T52" fmla="*/ 5759 w 5760"/>
              <a:gd name="T53" fmla="*/ 633 h 1573"/>
              <a:gd name="T54" fmla="*/ 5493 w 5760"/>
              <a:gd name="T55" fmla="*/ 570 h 1573"/>
              <a:gd name="T56" fmla="*/ 5214 w 5760"/>
              <a:gd name="T57" fmla="*/ 501 h 1573"/>
              <a:gd name="T58" fmla="*/ 4950 w 5760"/>
              <a:gd name="T59" fmla="*/ 444 h 1573"/>
              <a:gd name="T60" fmla="*/ 4701 w 5760"/>
              <a:gd name="T61" fmla="*/ 396 h 1573"/>
              <a:gd name="T62" fmla="*/ 4425 w 5760"/>
              <a:gd name="T63" fmla="*/ 348 h 1573"/>
              <a:gd name="T64" fmla="*/ 4110 w 5760"/>
              <a:gd name="T65" fmla="*/ 294 h 1573"/>
              <a:gd name="T66" fmla="*/ 3813 w 5760"/>
              <a:gd name="T67" fmla="*/ 252 h 1573"/>
              <a:gd name="T68" fmla="*/ 3549 w 5760"/>
              <a:gd name="T69" fmla="*/ 213 h 1573"/>
              <a:gd name="T70" fmla="*/ 3261 w 5760"/>
              <a:gd name="T71" fmla="*/ 183 h 1573"/>
              <a:gd name="T72" fmla="*/ 3015 w 5760"/>
              <a:gd name="T73" fmla="*/ 153 h 1573"/>
              <a:gd name="T74" fmla="*/ 2757 w 5760"/>
              <a:gd name="T75" fmla="*/ 129 h 1573"/>
              <a:gd name="T76" fmla="*/ 2520 w 5760"/>
              <a:gd name="T77" fmla="*/ 105 h 1573"/>
              <a:gd name="T78" fmla="*/ 2301 w 5760"/>
              <a:gd name="T79" fmla="*/ 87 h 1573"/>
              <a:gd name="T80" fmla="*/ 2013 w 5760"/>
              <a:gd name="T81" fmla="*/ 66 h 1573"/>
              <a:gd name="T82" fmla="*/ 1731 w 5760"/>
              <a:gd name="T83" fmla="*/ 48 h 1573"/>
              <a:gd name="T84" fmla="*/ 1524 w 5760"/>
              <a:gd name="T85" fmla="*/ 39 h 1573"/>
              <a:gd name="T86" fmla="*/ 1260 w 5760"/>
              <a:gd name="T87" fmla="*/ 27 h 1573"/>
              <a:gd name="T88" fmla="*/ 966 w 5760"/>
              <a:gd name="T89" fmla="*/ 15 h 1573"/>
              <a:gd name="T90" fmla="*/ 714 w 5760"/>
              <a:gd name="T91" fmla="*/ 12 h 1573"/>
              <a:gd name="T92" fmla="*/ 510 w 5760"/>
              <a:gd name="T93" fmla="*/ 6 h 1573"/>
              <a:gd name="T94" fmla="*/ 243 w 5760"/>
              <a:gd name="T95" fmla="*/ 0 h 1573"/>
              <a:gd name="T96" fmla="*/ 0 w 5760"/>
              <a:gd name="T97" fmla="*/ 0 h 157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>
              <a:gd name="T0" fmla="*/ 0 w 5760"/>
              <a:gd name="T1" fmla="*/ 0 h 970"/>
              <a:gd name="T2" fmla="*/ 0 w 5760"/>
              <a:gd name="T3" fmla="*/ 339 h 970"/>
              <a:gd name="T4" fmla="*/ 318 w 5760"/>
              <a:gd name="T5" fmla="*/ 342 h 970"/>
              <a:gd name="T6" fmla="*/ 591 w 5760"/>
              <a:gd name="T7" fmla="*/ 348 h 970"/>
              <a:gd name="T8" fmla="*/ 846 w 5760"/>
              <a:gd name="T9" fmla="*/ 354 h 970"/>
              <a:gd name="T10" fmla="*/ 1074 w 5760"/>
              <a:gd name="T11" fmla="*/ 360 h 970"/>
              <a:gd name="T12" fmla="*/ 1314 w 5760"/>
              <a:gd name="T13" fmla="*/ 366 h 970"/>
              <a:gd name="T14" fmla="*/ 1599 w 5760"/>
              <a:gd name="T15" fmla="*/ 381 h 970"/>
              <a:gd name="T16" fmla="*/ 1911 w 5760"/>
              <a:gd name="T17" fmla="*/ 399 h 970"/>
              <a:gd name="T18" fmla="*/ 2241 w 5760"/>
              <a:gd name="T19" fmla="*/ 420 h 970"/>
              <a:gd name="T20" fmla="*/ 2619 w 5760"/>
              <a:gd name="T21" fmla="*/ 453 h 970"/>
              <a:gd name="T22" fmla="*/ 2889 w 5760"/>
              <a:gd name="T23" fmla="*/ 477 h 970"/>
              <a:gd name="T24" fmla="*/ 3177 w 5760"/>
              <a:gd name="T25" fmla="*/ 507 h 970"/>
              <a:gd name="T26" fmla="*/ 3498 w 5760"/>
              <a:gd name="T27" fmla="*/ 543 h 970"/>
              <a:gd name="T28" fmla="*/ 3813 w 5760"/>
              <a:gd name="T29" fmla="*/ 585 h 970"/>
              <a:gd name="T30" fmla="*/ 4044 w 5760"/>
              <a:gd name="T31" fmla="*/ 618 h 970"/>
              <a:gd name="T32" fmla="*/ 4365 w 5760"/>
              <a:gd name="T33" fmla="*/ 669 h 970"/>
              <a:gd name="T34" fmla="*/ 4683 w 5760"/>
              <a:gd name="T35" fmla="*/ 726 h 970"/>
              <a:gd name="T36" fmla="*/ 4980 w 5760"/>
              <a:gd name="T37" fmla="*/ 786 h 970"/>
              <a:gd name="T38" fmla="*/ 5268 w 5760"/>
              <a:gd name="T39" fmla="*/ 846 h 970"/>
              <a:gd name="T40" fmla="*/ 5646 w 5760"/>
              <a:gd name="T41" fmla="*/ 942 h 970"/>
              <a:gd name="T42" fmla="*/ 5759 w 5760"/>
              <a:gd name="T43" fmla="*/ 969 h 970"/>
              <a:gd name="T44" fmla="*/ 5759 w 5760"/>
              <a:gd name="T45" fmla="*/ 0 h 970"/>
              <a:gd name="T46" fmla="*/ 0 w 5760"/>
              <a:gd name="T47" fmla="*/ 0 h 97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>
              <a:gd name="T0" fmla="*/ 0 w 5760"/>
              <a:gd name="T1" fmla="*/ 753 h 1060"/>
              <a:gd name="T2" fmla="*/ 0 w 5760"/>
              <a:gd name="T3" fmla="*/ 1059 h 1060"/>
              <a:gd name="T4" fmla="*/ 5759 w 5760"/>
              <a:gd name="T5" fmla="*/ 1059 h 1060"/>
              <a:gd name="T6" fmla="*/ 5759 w 5760"/>
              <a:gd name="T7" fmla="*/ 0 h 1060"/>
              <a:gd name="T8" fmla="*/ 5430 w 5760"/>
              <a:gd name="T9" fmla="*/ 0 h 1060"/>
              <a:gd name="T10" fmla="*/ 5298 w 5760"/>
              <a:gd name="T11" fmla="*/ 84 h 1060"/>
              <a:gd name="T12" fmla="*/ 5136 w 5760"/>
              <a:gd name="T13" fmla="*/ 159 h 1060"/>
              <a:gd name="T14" fmla="*/ 4968 w 5760"/>
              <a:gd name="T15" fmla="*/ 222 h 1060"/>
              <a:gd name="T16" fmla="*/ 4812 w 5760"/>
              <a:gd name="T17" fmla="*/ 267 h 1060"/>
              <a:gd name="T18" fmla="*/ 4626 w 5760"/>
              <a:gd name="T19" fmla="*/ 324 h 1060"/>
              <a:gd name="T20" fmla="*/ 4440 w 5760"/>
              <a:gd name="T21" fmla="*/ 366 h 1060"/>
              <a:gd name="T22" fmla="*/ 4230 w 5760"/>
              <a:gd name="T23" fmla="*/ 414 h 1060"/>
              <a:gd name="T24" fmla="*/ 3939 w 5760"/>
              <a:gd name="T25" fmla="*/ 468 h 1060"/>
              <a:gd name="T26" fmla="*/ 3711 w 5760"/>
              <a:gd name="T27" fmla="*/ 504 h 1060"/>
              <a:gd name="T28" fmla="*/ 3441 w 5760"/>
              <a:gd name="T29" fmla="*/ 543 h 1060"/>
              <a:gd name="T30" fmla="*/ 3189 w 5760"/>
              <a:gd name="T31" fmla="*/ 579 h 1060"/>
              <a:gd name="T32" fmla="*/ 2925 w 5760"/>
              <a:gd name="T33" fmla="*/ 606 h 1060"/>
              <a:gd name="T34" fmla="*/ 2679 w 5760"/>
              <a:gd name="T35" fmla="*/ 633 h 1060"/>
              <a:gd name="T36" fmla="*/ 2418 w 5760"/>
              <a:gd name="T37" fmla="*/ 654 h 1060"/>
              <a:gd name="T38" fmla="*/ 2142 w 5760"/>
              <a:gd name="T39" fmla="*/ 675 h 1060"/>
              <a:gd name="T40" fmla="*/ 1896 w 5760"/>
              <a:gd name="T41" fmla="*/ 693 h 1060"/>
              <a:gd name="T42" fmla="*/ 1647 w 5760"/>
              <a:gd name="T43" fmla="*/ 708 h 1060"/>
              <a:gd name="T44" fmla="*/ 1404 w 5760"/>
              <a:gd name="T45" fmla="*/ 720 h 1060"/>
              <a:gd name="T46" fmla="*/ 1170 w 5760"/>
              <a:gd name="T47" fmla="*/ 732 h 1060"/>
              <a:gd name="T48" fmla="*/ 906 w 5760"/>
              <a:gd name="T49" fmla="*/ 738 h 1060"/>
              <a:gd name="T50" fmla="*/ 534 w 5760"/>
              <a:gd name="T51" fmla="*/ 747 h 1060"/>
              <a:gd name="T52" fmla="*/ 201 w 5760"/>
              <a:gd name="T53" fmla="*/ 753 h 1060"/>
              <a:gd name="T54" fmla="*/ 0 w 5760"/>
              <a:gd name="T55" fmla="*/ 753 h 106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>
              <a:gd name="T0" fmla="*/ 0 w 5284"/>
              <a:gd name="T1" fmla="*/ 366 h 673"/>
              <a:gd name="T2" fmla="*/ 0 w 5284"/>
              <a:gd name="T3" fmla="*/ 672 h 673"/>
              <a:gd name="T4" fmla="*/ 303 w 5284"/>
              <a:gd name="T5" fmla="*/ 672 h 673"/>
              <a:gd name="T6" fmla="*/ 723 w 5284"/>
              <a:gd name="T7" fmla="*/ 663 h 673"/>
              <a:gd name="T8" fmla="*/ 1020 w 5284"/>
              <a:gd name="T9" fmla="*/ 654 h 673"/>
              <a:gd name="T10" fmla="*/ 1302 w 5284"/>
              <a:gd name="T11" fmla="*/ 642 h 673"/>
              <a:gd name="T12" fmla="*/ 1554 w 5284"/>
              <a:gd name="T13" fmla="*/ 630 h 673"/>
              <a:gd name="T14" fmla="*/ 1779 w 5284"/>
              <a:gd name="T15" fmla="*/ 615 h 673"/>
              <a:gd name="T16" fmla="*/ 1962 w 5284"/>
              <a:gd name="T17" fmla="*/ 606 h 673"/>
              <a:gd name="T18" fmla="*/ 2193 w 5284"/>
              <a:gd name="T19" fmla="*/ 588 h 673"/>
              <a:gd name="T20" fmla="*/ 2448 w 5284"/>
              <a:gd name="T21" fmla="*/ 570 h 673"/>
              <a:gd name="T22" fmla="*/ 2700 w 5284"/>
              <a:gd name="T23" fmla="*/ 546 h 673"/>
              <a:gd name="T24" fmla="*/ 2904 w 5284"/>
              <a:gd name="T25" fmla="*/ 528 h 673"/>
              <a:gd name="T26" fmla="*/ 3138 w 5284"/>
              <a:gd name="T27" fmla="*/ 498 h 673"/>
              <a:gd name="T28" fmla="*/ 3324 w 5284"/>
              <a:gd name="T29" fmla="*/ 474 h 673"/>
              <a:gd name="T30" fmla="*/ 3534 w 5284"/>
              <a:gd name="T31" fmla="*/ 447 h 673"/>
              <a:gd name="T32" fmla="*/ 3735 w 5284"/>
              <a:gd name="T33" fmla="*/ 420 h 673"/>
              <a:gd name="T34" fmla="*/ 3933 w 5284"/>
              <a:gd name="T35" fmla="*/ 384 h 673"/>
              <a:gd name="T36" fmla="*/ 4116 w 5284"/>
              <a:gd name="T37" fmla="*/ 351 h 673"/>
              <a:gd name="T38" fmla="*/ 4266 w 5284"/>
              <a:gd name="T39" fmla="*/ 318 h 673"/>
              <a:gd name="T40" fmla="*/ 4446 w 5284"/>
              <a:gd name="T41" fmla="*/ 279 h 673"/>
              <a:gd name="T42" fmla="*/ 4620 w 5284"/>
              <a:gd name="T43" fmla="*/ 237 h 673"/>
              <a:gd name="T44" fmla="*/ 4779 w 5284"/>
              <a:gd name="T45" fmla="*/ 192 h 673"/>
              <a:gd name="T46" fmla="*/ 4920 w 5284"/>
              <a:gd name="T47" fmla="*/ 147 h 673"/>
              <a:gd name="T48" fmla="*/ 5085 w 5284"/>
              <a:gd name="T49" fmla="*/ 90 h 673"/>
              <a:gd name="T50" fmla="*/ 5193 w 5284"/>
              <a:gd name="T51" fmla="*/ 42 h 673"/>
              <a:gd name="T52" fmla="*/ 5283 w 5284"/>
              <a:gd name="T53" fmla="*/ 0 h 673"/>
              <a:gd name="T54" fmla="*/ 3201 w 5284"/>
              <a:gd name="T55" fmla="*/ 0 h 673"/>
              <a:gd name="T56" fmla="*/ 2982 w 5284"/>
              <a:gd name="T57" fmla="*/ 57 h 673"/>
              <a:gd name="T58" fmla="*/ 2775 w 5284"/>
              <a:gd name="T59" fmla="*/ 108 h 673"/>
              <a:gd name="T60" fmla="*/ 2562 w 5284"/>
              <a:gd name="T61" fmla="*/ 150 h 673"/>
              <a:gd name="T62" fmla="*/ 2397 w 5284"/>
              <a:gd name="T63" fmla="*/ 183 h 673"/>
              <a:gd name="T64" fmla="*/ 2205 w 5284"/>
              <a:gd name="T65" fmla="*/ 213 h 673"/>
              <a:gd name="T66" fmla="*/ 2001 w 5284"/>
              <a:gd name="T67" fmla="*/ 243 h 673"/>
              <a:gd name="T68" fmla="*/ 1776 w 5284"/>
              <a:gd name="T69" fmla="*/ 273 h 673"/>
              <a:gd name="T70" fmla="*/ 1536 w 5284"/>
              <a:gd name="T71" fmla="*/ 297 h 673"/>
              <a:gd name="T72" fmla="*/ 1344 w 5284"/>
              <a:gd name="T73" fmla="*/ 312 h 673"/>
              <a:gd name="T74" fmla="*/ 1134 w 5284"/>
              <a:gd name="T75" fmla="*/ 330 h 673"/>
              <a:gd name="T76" fmla="*/ 921 w 5284"/>
              <a:gd name="T77" fmla="*/ 342 h 673"/>
              <a:gd name="T78" fmla="*/ 696 w 5284"/>
              <a:gd name="T79" fmla="*/ 354 h 673"/>
              <a:gd name="T80" fmla="*/ 501 w 5284"/>
              <a:gd name="T81" fmla="*/ 360 h 673"/>
              <a:gd name="T82" fmla="*/ 279 w 5284"/>
              <a:gd name="T83" fmla="*/ 366 h 673"/>
              <a:gd name="T84" fmla="*/ 99 w 5284"/>
              <a:gd name="T85" fmla="*/ 369 h 673"/>
              <a:gd name="T86" fmla="*/ 0 w 5284"/>
              <a:gd name="T87" fmla="*/ 366 h 67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>
              <a:gd name="T0" fmla="*/ 0 w 2884"/>
              <a:gd name="T1" fmla="*/ 0 h 286"/>
              <a:gd name="T2" fmla="*/ 0 w 2884"/>
              <a:gd name="T3" fmla="*/ 285 h 286"/>
              <a:gd name="T4" fmla="*/ 192 w 2884"/>
              <a:gd name="T5" fmla="*/ 285 h 286"/>
              <a:gd name="T6" fmla="*/ 384 w 2884"/>
              <a:gd name="T7" fmla="*/ 282 h 286"/>
              <a:gd name="T8" fmla="*/ 579 w 2884"/>
              <a:gd name="T9" fmla="*/ 276 h 286"/>
              <a:gd name="T10" fmla="*/ 789 w 2884"/>
              <a:gd name="T11" fmla="*/ 267 h 286"/>
              <a:gd name="T12" fmla="*/ 999 w 2884"/>
              <a:gd name="T13" fmla="*/ 258 h 286"/>
              <a:gd name="T14" fmla="*/ 1161 w 2884"/>
              <a:gd name="T15" fmla="*/ 246 h 286"/>
              <a:gd name="T16" fmla="*/ 1302 w 2884"/>
              <a:gd name="T17" fmla="*/ 234 h 286"/>
              <a:gd name="T18" fmla="*/ 1458 w 2884"/>
              <a:gd name="T19" fmla="*/ 222 h 286"/>
              <a:gd name="T20" fmla="*/ 1665 w 2884"/>
              <a:gd name="T21" fmla="*/ 201 h 286"/>
              <a:gd name="T22" fmla="*/ 1992 w 2884"/>
              <a:gd name="T23" fmla="*/ 159 h 286"/>
              <a:gd name="T24" fmla="*/ 2301 w 2884"/>
              <a:gd name="T25" fmla="*/ 117 h 286"/>
              <a:gd name="T26" fmla="*/ 2604 w 2884"/>
              <a:gd name="T27" fmla="*/ 60 h 286"/>
              <a:gd name="T28" fmla="*/ 2883 w 2884"/>
              <a:gd name="T29" fmla="*/ 0 h 286"/>
              <a:gd name="T30" fmla="*/ 0 w 2884"/>
              <a:gd name="T31" fmla="*/ 0 h 28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C3DF-DBC1-4839-A0C7-693A59387C4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2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B7B19-5AFA-4D5F-AEA9-ACB961A997B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7143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C63CE-C2DD-48E2-95D8-0DF3F0C2AE9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957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B71CB-24A1-4D24-9E10-4BF6EA4BB56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965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8808A-C60F-4A44-BE81-30761D90CA3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6136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3AA31-C9B5-4D29-A679-051734521E7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565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3F42D-00B0-4EF6-95B6-9D2F24DF9A4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8831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54D0F-7574-415B-8E19-1397261C230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8750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03E41-E08E-470B-8140-CEF101CB2FE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887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82E12-C3F0-4A55-8B6F-7DE477FD7BD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625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AB21B-14AD-454E-BB56-767A4704A49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1743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84CE1-DBAB-4875-A599-3A631CDD450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85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2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>
              <a:gd name="T0" fmla="*/ 0 w 3625"/>
              <a:gd name="T1" fmla="*/ 1491 h 1492"/>
              <a:gd name="T2" fmla="*/ 0 w 3625"/>
              <a:gd name="T3" fmla="*/ 0 h 1492"/>
              <a:gd name="T4" fmla="*/ 171 w 3625"/>
              <a:gd name="T5" fmla="*/ 3 h 1492"/>
              <a:gd name="T6" fmla="*/ 355 w 3625"/>
              <a:gd name="T7" fmla="*/ 9 h 1492"/>
              <a:gd name="T8" fmla="*/ 499 w 3625"/>
              <a:gd name="T9" fmla="*/ 21 h 1492"/>
              <a:gd name="T10" fmla="*/ 650 w 3625"/>
              <a:gd name="T11" fmla="*/ 36 h 1492"/>
              <a:gd name="T12" fmla="*/ 809 w 3625"/>
              <a:gd name="T13" fmla="*/ 54 h 1492"/>
              <a:gd name="T14" fmla="*/ 957 w 3625"/>
              <a:gd name="T15" fmla="*/ 78 h 1492"/>
              <a:gd name="T16" fmla="*/ 1119 w 3625"/>
              <a:gd name="T17" fmla="*/ 105 h 1492"/>
              <a:gd name="T18" fmla="*/ 1261 w 3625"/>
              <a:gd name="T19" fmla="*/ 133 h 1492"/>
              <a:gd name="T20" fmla="*/ 1441 w 3625"/>
              <a:gd name="T21" fmla="*/ 175 h 1492"/>
              <a:gd name="T22" fmla="*/ 1598 w 3625"/>
              <a:gd name="T23" fmla="*/ 217 h 1492"/>
              <a:gd name="T24" fmla="*/ 1763 w 3625"/>
              <a:gd name="T25" fmla="*/ 269 h 1492"/>
              <a:gd name="T26" fmla="*/ 1887 w 3625"/>
              <a:gd name="T27" fmla="*/ 308 h 1492"/>
              <a:gd name="T28" fmla="*/ 2085 w 3625"/>
              <a:gd name="T29" fmla="*/ 384 h 1492"/>
              <a:gd name="T30" fmla="*/ 2230 w 3625"/>
              <a:gd name="T31" fmla="*/ 444 h 1492"/>
              <a:gd name="T32" fmla="*/ 2456 w 3625"/>
              <a:gd name="T33" fmla="*/ 547 h 1492"/>
              <a:gd name="T34" fmla="*/ 2666 w 3625"/>
              <a:gd name="T35" fmla="*/ 662 h 1492"/>
              <a:gd name="T36" fmla="*/ 2859 w 3625"/>
              <a:gd name="T37" fmla="*/ 786 h 1492"/>
              <a:gd name="T38" fmla="*/ 3046 w 3625"/>
              <a:gd name="T39" fmla="*/ 920 h 1492"/>
              <a:gd name="T40" fmla="*/ 3193 w 3625"/>
              <a:gd name="T41" fmla="*/ 1038 h 1492"/>
              <a:gd name="T42" fmla="*/ 3332 w 3625"/>
              <a:gd name="T43" fmla="*/ 1168 h 1492"/>
              <a:gd name="T44" fmla="*/ 3440 w 3625"/>
              <a:gd name="T45" fmla="*/ 1280 h 1492"/>
              <a:gd name="T46" fmla="*/ 3524 w 3625"/>
              <a:gd name="T47" fmla="*/ 1380 h 1492"/>
              <a:gd name="T48" fmla="*/ 3624 w 3625"/>
              <a:gd name="T49" fmla="*/ 1491 h 1492"/>
              <a:gd name="T50" fmla="*/ 3608 w 3625"/>
              <a:gd name="T51" fmla="*/ 1491 h 1492"/>
              <a:gd name="T52" fmla="*/ 0 w 3625"/>
              <a:gd name="T53" fmla="*/ 1491 h 14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>
              <a:gd name="T0" fmla="*/ 2718 w 5143"/>
              <a:gd name="T1" fmla="*/ 405 h 1902"/>
              <a:gd name="T2" fmla="*/ 2466 w 5143"/>
              <a:gd name="T3" fmla="*/ 333 h 1902"/>
              <a:gd name="T4" fmla="*/ 2202 w 5143"/>
              <a:gd name="T5" fmla="*/ 261 h 1902"/>
              <a:gd name="T6" fmla="*/ 1929 w 5143"/>
              <a:gd name="T7" fmla="*/ 198 h 1902"/>
              <a:gd name="T8" fmla="*/ 1695 w 5143"/>
              <a:gd name="T9" fmla="*/ 153 h 1902"/>
              <a:gd name="T10" fmla="*/ 1434 w 5143"/>
              <a:gd name="T11" fmla="*/ 111 h 1902"/>
              <a:gd name="T12" fmla="*/ 1188 w 5143"/>
              <a:gd name="T13" fmla="*/ 75 h 1902"/>
              <a:gd name="T14" fmla="*/ 957 w 5143"/>
              <a:gd name="T15" fmla="*/ 48 h 1902"/>
              <a:gd name="T16" fmla="*/ 747 w 5143"/>
              <a:gd name="T17" fmla="*/ 30 h 1902"/>
              <a:gd name="T18" fmla="*/ 501 w 5143"/>
              <a:gd name="T19" fmla="*/ 15 h 1902"/>
              <a:gd name="T20" fmla="*/ 246 w 5143"/>
              <a:gd name="T21" fmla="*/ 3 h 1902"/>
              <a:gd name="T22" fmla="*/ 0 w 5143"/>
              <a:gd name="T23" fmla="*/ 0 h 1902"/>
              <a:gd name="T24" fmla="*/ 0 w 5143"/>
              <a:gd name="T25" fmla="*/ 275 h 1902"/>
              <a:gd name="T26" fmla="*/ 0 w 5143"/>
              <a:gd name="T27" fmla="*/ 345 h 1902"/>
              <a:gd name="T28" fmla="*/ 0 w 5143"/>
              <a:gd name="T29" fmla="*/ 275 h 1902"/>
              <a:gd name="T30" fmla="*/ 0 w 5143"/>
              <a:gd name="T31" fmla="*/ 342 h 1902"/>
              <a:gd name="T32" fmla="*/ 339 w 5143"/>
              <a:gd name="T33" fmla="*/ 351 h 1902"/>
              <a:gd name="T34" fmla="*/ 606 w 5143"/>
              <a:gd name="T35" fmla="*/ 372 h 1902"/>
              <a:gd name="T36" fmla="*/ 852 w 5143"/>
              <a:gd name="T37" fmla="*/ 399 h 1902"/>
              <a:gd name="T38" fmla="*/ 1068 w 5143"/>
              <a:gd name="T39" fmla="*/ 435 h 1902"/>
              <a:gd name="T40" fmla="*/ 1275 w 5143"/>
              <a:gd name="T41" fmla="*/ 474 h 1902"/>
              <a:gd name="T42" fmla="*/ 1545 w 5143"/>
              <a:gd name="T43" fmla="*/ 540 h 1902"/>
              <a:gd name="T44" fmla="*/ 1761 w 5143"/>
              <a:gd name="T45" fmla="*/ 603 h 1902"/>
              <a:gd name="T46" fmla="*/ 1971 w 5143"/>
              <a:gd name="T47" fmla="*/ 678 h 1902"/>
              <a:gd name="T48" fmla="*/ 2166 w 5143"/>
              <a:gd name="T49" fmla="*/ 747 h 1902"/>
              <a:gd name="T50" fmla="*/ 2397 w 5143"/>
              <a:gd name="T51" fmla="*/ 852 h 1902"/>
              <a:gd name="T52" fmla="*/ 2613 w 5143"/>
              <a:gd name="T53" fmla="*/ 960 h 1902"/>
              <a:gd name="T54" fmla="*/ 2832 w 5143"/>
              <a:gd name="T55" fmla="*/ 1095 h 1902"/>
              <a:gd name="T56" fmla="*/ 3012 w 5143"/>
              <a:gd name="T57" fmla="*/ 1212 h 1902"/>
              <a:gd name="T58" fmla="*/ 3186 w 5143"/>
              <a:gd name="T59" fmla="*/ 1347 h 1902"/>
              <a:gd name="T60" fmla="*/ 3351 w 5143"/>
              <a:gd name="T61" fmla="*/ 1497 h 1902"/>
              <a:gd name="T62" fmla="*/ 3480 w 5143"/>
              <a:gd name="T63" fmla="*/ 1629 h 1902"/>
              <a:gd name="T64" fmla="*/ 3612 w 5143"/>
              <a:gd name="T65" fmla="*/ 1785 h 1902"/>
              <a:gd name="T66" fmla="*/ 3699 w 5143"/>
              <a:gd name="T67" fmla="*/ 1901 h 1902"/>
              <a:gd name="T68" fmla="*/ 5142 w 5143"/>
              <a:gd name="T69" fmla="*/ 1901 h 1902"/>
              <a:gd name="T70" fmla="*/ 5076 w 5143"/>
              <a:gd name="T71" fmla="*/ 1827 h 1902"/>
              <a:gd name="T72" fmla="*/ 4968 w 5143"/>
              <a:gd name="T73" fmla="*/ 1707 h 1902"/>
              <a:gd name="T74" fmla="*/ 4797 w 5143"/>
              <a:gd name="T75" fmla="*/ 1539 h 1902"/>
              <a:gd name="T76" fmla="*/ 4617 w 5143"/>
              <a:gd name="T77" fmla="*/ 1383 h 1902"/>
              <a:gd name="T78" fmla="*/ 4410 w 5143"/>
              <a:gd name="T79" fmla="*/ 1221 h 1902"/>
              <a:gd name="T80" fmla="*/ 4185 w 5143"/>
              <a:gd name="T81" fmla="*/ 1071 h 1902"/>
              <a:gd name="T82" fmla="*/ 3960 w 5143"/>
              <a:gd name="T83" fmla="*/ 939 h 1902"/>
              <a:gd name="T84" fmla="*/ 3708 w 5143"/>
              <a:gd name="T85" fmla="*/ 801 h 1902"/>
              <a:gd name="T86" fmla="*/ 3492 w 5143"/>
              <a:gd name="T87" fmla="*/ 702 h 1902"/>
              <a:gd name="T88" fmla="*/ 3231 w 5143"/>
              <a:gd name="T89" fmla="*/ 588 h 1902"/>
              <a:gd name="T90" fmla="*/ 2964 w 5143"/>
              <a:gd name="T91" fmla="*/ 489 h 1902"/>
              <a:gd name="T92" fmla="*/ 2718 w 5143"/>
              <a:gd name="T93" fmla="*/ 405 h 190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2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>
              <a:gd name="T0" fmla="*/ 0 w 5760"/>
              <a:gd name="T1" fmla="*/ 0 h 2325"/>
              <a:gd name="T2" fmla="*/ 0 w 5760"/>
              <a:gd name="T3" fmla="*/ 339 h 2325"/>
              <a:gd name="T4" fmla="*/ 558 w 5760"/>
              <a:gd name="T5" fmla="*/ 357 h 2325"/>
              <a:gd name="T6" fmla="*/ 807 w 5760"/>
              <a:gd name="T7" fmla="*/ 375 h 2325"/>
              <a:gd name="T8" fmla="*/ 1056 w 5760"/>
              <a:gd name="T9" fmla="*/ 399 h 2325"/>
              <a:gd name="T10" fmla="*/ 1272 w 5760"/>
              <a:gd name="T11" fmla="*/ 426 h 2325"/>
              <a:gd name="T12" fmla="*/ 1539 w 5760"/>
              <a:gd name="T13" fmla="*/ 465 h 2325"/>
              <a:gd name="T14" fmla="*/ 1791 w 5760"/>
              <a:gd name="T15" fmla="*/ 510 h 2325"/>
              <a:gd name="T16" fmla="*/ 2076 w 5760"/>
              <a:gd name="T17" fmla="*/ 570 h 2325"/>
              <a:gd name="T18" fmla="*/ 2334 w 5760"/>
              <a:gd name="T19" fmla="*/ 630 h 2325"/>
              <a:gd name="T20" fmla="*/ 2544 w 5760"/>
              <a:gd name="T21" fmla="*/ 687 h 2325"/>
              <a:gd name="T22" fmla="*/ 2775 w 5760"/>
              <a:gd name="T23" fmla="*/ 759 h 2325"/>
              <a:gd name="T24" fmla="*/ 3003 w 5760"/>
              <a:gd name="T25" fmla="*/ 837 h 2325"/>
              <a:gd name="T26" fmla="*/ 3231 w 5760"/>
              <a:gd name="T27" fmla="*/ 924 h 2325"/>
              <a:gd name="T28" fmla="*/ 3438 w 5760"/>
              <a:gd name="T29" fmla="*/ 1005 h 2325"/>
              <a:gd name="T30" fmla="*/ 3663 w 5760"/>
              <a:gd name="T31" fmla="*/ 1110 h 2325"/>
              <a:gd name="T32" fmla="*/ 3903 w 5760"/>
              <a:gd name="T33" fmla="*/ 1233 h 2325"/>
              <a:gd name="T34" fmla="*/ 4149 w 5760"/>
              <a:gd name="T35" fmla="*/ 1374 h 2325"/>
              <a:gd name="T36" fmla="*/ 4353 w 5760"/>
              <a:gd name="T37" fmla="*/ 1506 h 2325"/>
              <a:gd name="T38" fmla="*/ 4491 w 5760"/>
              <a:gd name="T39" fmla="*/ 1602 h 2325"/>
              <a:gd name="T40" fmla="*/ 4668 w 5760"/>
              <a:gd name="T41" fmla="*/ 1740 h 2325"/>
              <a:gd name="T42" fmla="*/ 4824 w 5760"/>
              <a:gd name="T43" fmla="*/ 1875 h 2325"/>
              <a:gd name="T44" fmla="*/ 4968 w 5760"/>
              <a:gd name="T45" fmla="*/ 2016 h 2325"/>
              <a:gd name="T46" fmla="*/ 5100 w 5760"/>
              <a:gd name="T47" fmla="*/ 2154 h 2325"/>
              <a:gd name="T48" fmla="*/ 5238 w 5760"/>
              <a:gd name="T49" fmla="*/ 2324 h 2325"/>
              <a:gd name="T50" fmla="*/ 5759 w 5760"/>
              <a:gd name="T51" fmla="*/ 2324 h 2325"/>
              <a:gd name="T52" fmla="*/ 5759 w 5760"/>
              <a:gd name="T53" fmla="*/ 1245 h 2325"/>
              <a:gd name="T54" fmla="*/ 5580 w 5760"/>
              <a:gd name="T55" fmla="*/ 1119 h 2325"/>
              <a:gd name="T56" fmla="*/ 5400 w 5760"/>
              <a:gd name="T57" fmla="*/ 1020 h 2325"/>
              <a:gd name="T58" fmla="*/ 5205 w 5760"/>
              <a:gd name="T59" fmla="*/ 918 h 2325"/>
              <a:gd name="T60" fmla="*/ 5031 w 5760"/>
              <a:gd name="T61" fmla="*/ 837 h 2325"/>
              <a:gd name="T62" fmla="*/ 4866 w 5760"/>
              <a:gd name="T63" fmla="*/ 771 h 2325"/>
              <a:gd name="T64" fmla="*/ 4710 w 5760"/>
              <a:gd name="T65" fmla="*/ 711 h 2325"/>
              <a:gd name="T66" fmla="*/ 4545 w 5760"/>
              <a:gd name="T67" fmla="*/ 651 h 2325"/>
              <a:gd name="T68" fmla="*/ 4386 w 5760"/>
              <a:gd name="T69" fmla="*/ 600 h 2325"/>
              <a:gd name="T70" fmla="*/ 4248 w 5760"/>
              <a:gd name="T71" fmla="*/ 552 h 2325"/>
              <a:gd name="T72" fmla="*/ 3993 w 5760"/>
              <a:gd name="T73" fmla="*/ 483 h 2325"/>
              <a:gd name="T74" fmla="*/ 3777 w 5760"/>
              <a:gd name="T75" fmla="*/ 423 h 2325"/>
              <a:gd name="T76" fmla="*/ 3564 w 5760"/>
              <a:gd name="T77" fmla="*/ 375 h 2325"/>
              <a:gd name="T78" fmla="*/ 3282 w 5760"/>
              <a:gd name="T79" fmla="*/ 312 h 2325"/>
              <a:gd name="T80" fmla="*/ 3003 w 5760"/>
              <a:gd name="T81" fmla="*/ 261 h 2325"/>
              <a:gd name="T82" fmla="*/ 2733 w 5760"/>
              <a:gd name="T83" fmla="*/ 213 h 2325"/>
              <a:gd name="T84" fmla="*/ 2451 w 5760"/>
              <a:gd name="T85" fmla="*/ 171 h 2325"/>
              <a:gd name="T86" fmla="*/ 2211 w 5760"/>
              <a:gd name="T87" fmla="*/ 138 h 2325"/>
              <a:gd name="T88" fmla="*/ 1974 w 5760"/>
              <a:gd name="T89" fmla="*/ 108 h 2325"/>
              <a:gd name="T90" fmla="*/ 1665 w 5760"/>
              <a:gd name="T91" fmla="*/ 81 h 2325"/>
              <a:gd name="T92" fmla="*/ 1437 w 5760"/>
              <a:gd name="T93" fmla="*/ 60 h 2325"/>
              <a:gd name="T94" fmla="*/ 1125 w 5760"/>
              <a:gd name="T95" fmla="*/ 36 h 2325"/>
              <a:gd name="T96" fmla="*/ 828 w 5760"/>
              <a:gd name="T97" fmla="*/ 21 h 2325"/>
              <a:gd name="T98" fmla="*/ 558 w 5760"/>
              <a:gd name="T99" fmla="*/ 12 h 2325"/>
              <a:gd name="T100" fmla="*/ 282 w 5760"/>
              <a:gd name="T101" fmla="*/ 3 h 2325"/>
              <a:gd name="T102" fmla="*/ 0 w 5760"/>
              <a:gd name="T103" fmla="*/ 0 h 23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>
              <a:gd name="T0" fmla="*/ 0 w 5760"/>
              <a:gd name="T1" fmla="*/ 0 h 1573"/>
              <a:gd name="T2" fmla="*/ 0 w 5760"/>
              <a:gd name="T3" fmla="*/ 351 h 1573"/>
              <a:gd name="T4" fmla="*/ 282 w 5760"/>
              <a:gd name="T5" fmla="*/ 357 h 1573"/>
              <a:gd name="T6" fmla="*/ 627 w 5760"/>
              <a:gd name="T7" fmla="*/ 363 h 1573"/>
              <a:gd name="T8" fmla="*/ 960 w 5760"/>
              <a:gd name="T9" fmla="*/ 375 h 1573"/>
              <a:gd name="T10" fmla="*/ 1218 w 5760"/>
              <a:gd name="T11" fmla="*/ 393 h 1573"/>
              <a:gd name="T12" fmla="*/ 1470 w 5760"/>
              <a:gd name="T13" fmla="*/ 411 h 1573"/>
              <a:gd name="T14" fmla="*/ 1746 w 5760"/>
              <a:gd name="T15" fmla="*/ 435 h 1573"/>
              <a:gd name="T16" fmla="*/ 2022 w 5760"/>
              <a:gd name="T17" fmla="*/ 462 h 1573"/>
              <a:gd name="T18" fmla="*/ 2340 w 5760"/>
              <a:gd name="T19" fmla="*/ 504 h 1573"/>
              <a:gd name="T20" fmla="*/ 2664 w 5760"/>
              <a:gd name="T21" fmla="*/ 549 h 1573"/>
              <a:gd name="T22" fmla="*/ 2952 w 5760"/>
              <a:gd name="T23" fmla="*/ 597 h 1573"/>
              <a:gd name="T24" fmla="*/ 3225 w 5760"/>
              <a:gd name="T25" fmla="*/ 648 h 1573"/>
              <a:gd name="T26" fmla="*/ 3513 w 5760"/>
              <a:gd name="T27" fmla="*/ 708 h 1573"/>
              <a:gd name="T28" fmla="*/ 3693 w 5760"/>
              <a:gd name="T29" fmla="*/ 750 h 1573"/>
              <a:gd name="T30" fmla="*/ 3936 w 5760"/>
              <a:gd name="T31" fmla="*/ 810 h 1573"/>
              <a:gd name="T32" fmla="*/ 4095 w 5760"/>
              <a:gd name="T33" fmla="*/ 855 h 1573"/>
              <a:gd name="T34" fmla="*/ 4281 w 5760"/>
              <a:gd name="T35" fmla="*/ 909 h 1573"/>
              <a:gd name="T36" fmla="*/ 4503 w 5760"/>
              <a:gd name="T37" fmla="*/ 981 h 1573"/>
              <a:gd name="T38" fmla="*/ 4704 w 5760"/>
              <a:gd name="T39" fmla="*/ 1053 h 1573"/>
              <a:gd name="T40" fmla="*/ 4911 w 5760"/>
              <a:gd name="T41" fmla="*/ 1131 h 1573"/>
              <a:gd name="T42" fmla="*/ 5073 w 5760"/>
              <a:gd name="T43" fmla="*/ 1197 h 1573"/>
              <a:gd name="T44" fmla="*/ 5256 w 5760"/>
              <a:gd name="T45" fmla="*/ 1281 h 1573"/>
              <a:gd name="T46" fmla="*/ 5475 w 5760"/>
              <a:gd name="T47" fmla="*/ 1401 h 1573"/>
              <a:gd name="T48" fmla="*/ 5628 w 5760"/>
              <a:gd name="T49" fmla="*/ 1482 h 1573"/>
              <a:gd name="T50" fmla="*/ 5759 w 5760"/>
              <a:gd name="T51" fmla="*/ 1572 h 1573"/>
              <a:gd name="T52" fmla="*/ 5759 w 5760"/>
              <a:gd name="T53" fmla="*/ 633 h 1573"/>
              <a:gd name="T54" fmla="*/ 5493 w 5760"/>
              <a:gd name="T55" fmla="*/ 570 h 1573"/>
              <a:gd name="T56" fmla="*/ 5214 w 5760"/>
              <a:gd name="T57" fmla="*/ 501 h 1573"/>
              <a:gd name="T58" fmla="*/ 4950 w 5760"/>
              <a:gd name="T59" fmla="*/ 444 h 1573"/>
              <a:gd name="T60" fmla="*/ 4701 w 5760"/>
              <a:gd name="T61" fmla="*/ 396 h 1573"/>
              <a:gd name="T62" fmla="*/ 4425 w 5760"/>
              <a:gd name="T63" fmla="*/ 348 h 1573"/>
              <a:gd name="T64" fmla="*/ 4110 w 5760"/>
              <a:gd name="T65" fmla="*/ 294 h 1573"/>
              <a:gd name="T66" fmla="*/ 3813 w 5760"/>
              <a:gd name="T67" fmla="*/ 252 h 1573"/>
              <a:gd name="T68" fmla="*/ 3549 w 5760"/>
              <a:gd name="T69" fmla="*/ 213 h 1573"/>
              <a:gd name="T70" fmla="*/ 3261 w 5760"/>
              <a:gd name="T71" fmla="*/ 183 h 1573"/>
              <a:gd name="T72" fmla="*/ 3015 w 5760"/>
              <a:gd name="T73" fmla="*/ 153 h 1573"/>
              <a:gd name="T74" fmla="*/ 2757 w 5760"/>
              <a:gd name="T75" fmla="*/ 129 h 1573"/>
              <a:gd name="T76" fmla="*/ 2520 w 5760"/>
              <a:gd name="T77" fmla="*/ 105 h 1573"/>
              <a:gd name="T78" fmla="*/ 2301 w 5760"/>
              <a:gd name="T79" fmla="*/ 87 h 1573"/>
              <a:gd name="T80" fmla="*/ 2013 w 5760"/>
              <a:gd name="T81" fmla="*/ 66 h 1573"/>
              <a:gd name="T82" fmla="*/ 1731 w 5760"/>
              <a:gd name="T83" fmla="*/ 48 h 1573"/>
              <a:gd name="T84" fmla="*/ 1524 w 5760"/>
              <a:gd name="T85" fmla="*/ 39 h 1573"/>
              <a:gd name="T86" fmla="*/ 1260 w 5760"/>
              <a:gd name="T87" fmla="*/ 27 h 1573"/>
              <a:gd name="T88" fmla="*/ 966 w 5760"/>
              <a:gd name="T89" fmla="*/ 15 h 1573"/>
              <a:gd name="T90" fmla="*/ 714 w 5760"/>
              <a:gd name="T91" fmla="*/ 12 h 1573"/>
              <a:gd name="T92" fmla="*/ 510 w 5760"/>
              <a:gd name="T93" fmla="*/ 6 h 1573"/>
              <a:gd name="T94" fmla="*/ 243 w 5760"/>
              <a:gd name="T95" fmla="*/ 0 h 1573"/>
              <a:gd name="T96" fmla="*/ 0 w 5760"/>
              <a:gd name="T97" fmla="*/ 0 h 157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>
              <a:gd name="T0" fmla="*/ 0 w 5760"/>
              <a:gd name="T1" fmla="*/ 0 h 970"/>
              <a:gd name="T2" fmla="*/ 0 w 5760"/>
              <a:gd name="T3" fmla="*/ 339 h 970"/>
              <a:gd name="T4" fmla="*/ 318 w 5760"/>
              <a:gd name="T5" fmla="*/ 342 h 970"/>
              <a:gd name="T6" fmla="*/ 591 w 5760"/>
              <a:gd name="T7" fmla="*/ 348 h 970"/>
              <a:gd name="T8" fmla="*/ 846 w 5760"/>
              <a:gd name="T9" fmla="*/ 354 h 970"/>
              <a:gd name="T10" fmla="*/ 1074 w 5760"/>
              <a:gd name="T11" fmla="*/ 360 h 970"/>
              <a:gd name="T12" fmla="*/ 1314 w 5760"/>
              <a:gd name="T13" fmla="*/ 366 h 970"/>
              <a:gd name="T14" fmla="*/ 1599 w 5760"/>
              <a:gd name="T15" fmla="*/ 381 h 970"/>
              <a:gd name="T16" fmla="*/ 1911 w 5760"/>
              <a:gd name="T17" fmla="*/ 399 h 970"/>
              <a:gd name="T18" fmla="*/ 2241 w 5760"/>
              <a:gd name="T19" fmla="*/ 420 h 970"/>
              <a:gd name="T20" fmla="*/ 2619 w 5760"/>
              <a:gd name="T21" fmla="*/ 453 h 970"/>
              <a:gd name="T22" fmla="*/ 2889 w 5760"/>
              <a:gd name="T23" fmla="*/ 477 h 970"/>
              <a:gd name="T24" fmla="*/ 3177 w 5760"/>
              <a:gd name="T25" fmla="*/ 507 h 970"/>
              <a:gd name="T26" fmla="*/ 3498 w 5760"/>
              <a:gd name="T27" fmla="*/ 543 h 970"/>
              <a:gd name="T28" fmla="*/ 3813 w 5760"/>
              <a:gd name="T29" fmla="*/ 585 h 970"/>
              <a:gd name="T30" fmla="*/ 4044 w 5760"/>
              <a:gd name="T31" fmla="*/ 618 h 970"/>
              <a:gd name="T32" fmla="*/ 4365 w 5760"/>
              <a:gd name="T33" fmla="*/ 669 h 970"/>
              <a:gd name="T34" fmla="*/ 4683 w 5760"/>
              <a:gd name="T35" fmla="*/ 726 h 970"/>
              <a:gd name="T36" fmla="*/ 4980 w 5760"/>
              <a:gd name="T37" fmla="*/ 786 h 970"/>
              <a:gd name="T38" fmla="*/ 5268 w 5760"/>
              <a:gd name="T39" fmla="*/ 846 h 970"/>
              <a:gd name="T40" fmla="*/ 5646 w 5760"/>
              <a:gd name="T41" fmla="*/ 942 h 970"/>
              <a:gd name="T42" fmla="*/ 5759 w 5760"/>
              <a:gd name="T43" fmla="*/ 969 h 970"/>
              <a:gd name="T44" fmla="*/ 5759 w 5760"/>
              <a:gd name="T45" fmla="*/ 0 h 970"/>
              <a:gd name="T46" fmla="*/ 0 w 5760"/>
              <a:gd name="T47" fmla="*/ 0 h 97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>
              <a:gd name="T0" fmla="*/ 0 w 5760"/>
              <a:gd name="T1" fmla="*/ 753 h 1060"/>
              <a:gd name="T2" fmla="*/ 0 w 5760"/>
              <a:gd name="T3" fmla="*/ 1059 h 1060"/>
              <a:gd name="T4" fmla="*/ 5759 w 5760"/>
              <a:gd name="T5" fmla="*/ 1059 h 1060"/>
              <a:gd name="T6" fmla="*/ 5759 w 5760"/>
              <a:gd name="T7" fmla="*/ 0 h 1060"/>
              <a:gd name="T8" fmla="*/ 5430 w 5760"/>
              <a:gd name="T9" fmla="*/ 0 h 1060"/>
              <a:gd name="T10" fmla="*/ 5298 w 5760"/>
              <a:gd name="T11" fmla="*/ 84 h 1060"/>
              <a:gd name="T12" fmla="*/ 5136 w 5760"/>
              <a:gd name="T13" fmla="*/ 159 h 1060"/>
              <a:gd name="T14" fmla="*/ 4968 w 5760"/>
              <a:gd name="T15" fmla="*/ 222 h 1060"/>
              <a:gd name="T16" fmla="*/ 4812 w 5760"/>
              <a:gd name="T17" fmla="*/ 267 h 1060"/>
              <a:gd name="T18" fmla="*/ 4626 w 5760"/>
              <a:gd name="T19" fmla="*/ 324 h 1060"/>
              <a:gd name="T20" fmla="*/ 4440 w 5760"/>
              <a:gd name="T21" fmla="*/ 366 h 1060"/>
              <a:gd name="T22" fmla="*/ 4230 w 5760"/>
              <a:gd name="T23" fmla="*/ 414 h 1060"/>
              <a:gd name="T24" fmla="*/ 3939 w 5760"/>
              <a:gd name="T25" fmla="*/ 468 h 1060"/>
              <a:gd name="T26" fmla="*/ 3711 w 5760"/>
              <a:gd name="T27" fmla="*/ 504 h 1060"/>
              <a:gd name="T28" fmla="*/ 3441 w 5760"/>
              <a:gd name="T29" fmla="*/ 543 h 1060"/>
              <a:gd name="T30" fmla="*/ 3189 w 5760"/>
              <a:gd name="T31" fmla="*/ 579 h 1060"/>
              <a:gd name="T32" fmla="*/ 2925 w 5760"/>
              <a:gd name="T33" fmla="*/ 606 h 1060"/>
              <a:gd name="T34" fmla="*/ 2679 w 5760"/>
              <a:gd name="T35" fmla="*/ 633 h 1060"/>
              <a:gd name="T36" fmla="*/ 2418 w 5760"/>
              <a:gd name="T37" fmla="*/ 654 h 1060"/>
              <a:gd name="T38" fmla="*/ 2142 w 5760"/>
              <a:gd name="T39" fmla="*/ 675 h 1060"/>
              <a:gd name="T40" fmla="*/ 1896 w 5760"/>
              <a:gd name="T41" fmla="*/ 693 h 1060"/>
              <a:gd name="T42" fmla="*/ 1647 w 5760"/>
              <a:gd name="T43" fmla="*/ 708 h 1060"/>
              <a:gd name="T44" fmla="*/ 1404 w 5760"/>
              <a:gd name="T45" fmla="*/ 720 h 1060"/>
              <a:gd name="T46" fmla="*/ 1170 w 5760"/>
              <a:gd name="T47" fmla="*/ 732 h 1060"/>
              <a:gd name="T48" fmla="*/ 906 w 5760"/>
              <a:gd name="T49" fmla="*/ 738 h 1060"/>
              <a:gd name="T50" fmla="*/ 534 w 5760"/>
              <a:gd name="T51" fmla="*/ 747 h 1060"/>
              <a:gd name="T52" fmla="*/ 201 w 5760"/>
              <a:gd name="T53" fmla="*/ 753 h 1060"/>
              <a:gd name="T54" fmla="*/ 0 w 5760"/>
              <a:gd name="T55" fmla="*/ 753 h 106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>
              <a:gd name="T0" fmla="*/ 0 w 5284"/>
              <a:gd name="T1" fmla="*/ 366 h 673"/>
              <a:gd name="T2" fmla="*/ 0 w 5284"/>
              <a:gd name="T3" fmla="*/ 672 h 673"/>
              <a:gd name="T4" fmla="*/ 303 w 5284"/>
              <a:gd name="T5" fmla="*/ 672 h 673"/>
              <a:gd name="T6" fmla="*/ 723 w 5284"/>
              <a:gd name="T7" fmla="*/ 663 h 673"/>
              <a:gd name="T8" fmla="*/ 1020 w 5284"/>
              <a:gd name="T9" fmla="*/ 654 h 673"/>
              <a:gd name="T10" fmla="*/ 1302 w 5284"/>
              <a:gd name="T11" fmla="*/ 642 h 673"/>
              <a:gd name="T12" fmla="*/ 1554 w 5284"/>
              <a:gd name="T13" fmla="*/ 630 h 673"/>
              <a:gd name="T14" fmla="*/ 1779 w 5284"/>
              <a:gd name="T15" fmla="*/ 615 h 673"/>
              <a:gd name="T16" fmla="*/ 1962 w 5284"/>
              <a:gd name="T17" fmla="*/ 606 h 673"/>
              <a:gd name="T18" fmla="*/ 2193 w 5284"/>
              <a:gd name="T19" fmla="*/ 588 h 673"/>
              <a:gd name="T20" fmla="*/ 2448 w 5284"/>
              <a:gd name="T21" fmla="*/ 570 h 673"/>
              <a:gd name="T22" fmla="*/ 2700 w 5284"/>
              <a:gd name="T23" fmla="*/ 546 h 673"/>
              <a:gd name="T24" fmla="*/ 2904 w 5284"/>
              <a:gd name="T25" fmla="*/ 528 h 673"/>
              <a:gd name="T26" fmla="*/ 3138 w 5284"/>
              <a:gd name="T27" fmla="*/ 498 h 673"/>
              <a:gd name="T28" fmla="*/ 3324 w 5284"/>
              <a:gd name="T29" fmla="*/ 474 h 673"/>
              <a:gd name="T30" fmla="*/ 3534 w 5284"/>
              <a:gd name="T31" fmla="*/ 447 h 673"/>
              <a:gd name="T32" fmla="*/ 3735 w 5284"/>
              <a:gd name="T33" fmla="*/ 420 h 673"/>
              <a:gd name="T34" fmla="*/ 3933 w 5284"/>
              <a:gd name="T35" fmla="*/ 384 h 673"/>
              <a:gd name="T36" fmla="*/ 4116 w 5284"/>
              <a:gd name="T37" fmla="*/ 351 h 673"/>
              <a:gd name="T38" fmla="*/ 4266 w 5284"/>
              <a:gd name="T39" fmla="*/ 318 h 673"/>
              <a:gd name="T40" fmla="*/ 4446 w 5284"/>
              <a:gd name="T41" fmla="*/ 279 h 673"/>
              <a:gd name="T42" fmla="*/ 4620 w 5284"/>
              <a:gd name="T43" fmla="*/ 237 h 673"/>
              <a:gd name="T44" fmla="*/ 4779 w 5284"/>
              <a:gd name="T45" fmla="*/ 192 h 673"/>
              <a:gd name="T46" fmla="*/ 4920 w 5284"/>
              <a:gd name="T47" fmla="*/ 147 h 673"/>
              <a:gd name="T48" fmla="*/ 5085 w 5284"/>
              <a:gd name="T49" fmla="*/ 90 h 673"/>
              <a:gd name="T50" fmla="*/ 5193 w 5284"/>
              <a:gd name="T51" fmla="*/ 42 h 673"/>
              <a:gd name="T52" fmla="*/ 5283 w 5284"/>
              <a:gd name="T53" fmla="*/ 0 h 673"/>
              <a:gd name="T54" fmla="*/ 3201 w 5284"/>
              <a:gd name="T55" fmla="*/ 0 h 673"/>
              <a:gd name="T56" fmla="*/ 2982 w 5284"/>
              <a:gd name="T57" fmla="*/ 57 h 673"/>
              <a:gd name="T58" fmla="*/ 2775 w 5284"/>
              <a:gd name="T59" fmla="*/ 108 h 673"/>
              <a:gd name="T60" fmla="*/ 2562 w 5284"/>
              <a:gd name="T61" fmla="*/ 150 h 673"/>
              <a:gd name="T62" fmla="*/ 2397 w 5284"/>
              <a:gd name="T63" fmla="*/ 183 h 673"/>
              <a:gd name="T64" fmla="*/ 2205 w 5284"/>
              <a:gd name="T65" fmla="*/ 213 h 673"/>
              <a:gd name="T66" fmla="*/ 2001 w 5284"/>
              <a:gd name="T67" fmla="*/ 243 h 673"/>
              <a:gd name="T68" fmla="*/ 1776 w 5284"/>
              <a:gd name="T69" fmla="*/ 273 h 673"/>
              <a:gd name="T70" fmla="*/ 1536 w 5284"/>
              <a:gd name="T71" fmla="*/ 297 h 673"/>
              <a:gd name="T72" fmla="*/ 1344 w 5284"/>
              <a:gd name="T73" fmla="*/ 312 h 673"/>
              <a:gd name="T74" fmla="*/ 1134 w 5284"/>
              <a:gd name="T75" fmla="*/ 330 h 673"/>
              <a:gd name="T76" fmla="*/ 921 w 5284"/>
              <a:gd name="T77" fmla="*/ 342 h 673"/>
              <a:gd name="T78" fmla="*/ 696 w 5284"/>
              <a:gd name="T79" fmla="*/ 354 h 673"/>
              <a:gd name="T80" fmla="*/ 501 w 5284"/>
              <a:gd name="T81" fmla="*/ 360 h 673"/>
              <a:gd name="T82" fmla="*/ 279 w 5284"/>
              <a:gd name="T83" fmla="*/ 366 h 673"/>
              <a:gd name="T84" fmla="*/ 99 w 5284"/>
              <a:gd name="T85" fmla="*/ 369 h 673"/>
              <a:gd name="T86" fmla="*/ 0 w 5284"/>
              <a:gd name="T87" fmla="*/ 366 h 67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>
              <a:gd name="T0" fmla="*/ 0 w 2884"/>
              <a:gd name="T1" fmla="*/ 0 h 286"/>
              <a:gd name="T2" fmla="*/ 0 w 2884"/>
              <a:gd name="T3" fmla="*/ 285 h 286"/>
              <a:gd name="T4" fmla="*/ 192 w 2884"/>
              <a:gd name="T5" fmla="*/ 285 h 286"/>
              <a:gd name="T6" fmla="*/ 384 w 2884"/>
              <a:gd name="T7" fmla="*/ 282 h 286"/>
              <a:gd name="T8" fmla="*/ 579 w 2884"/>
              <a:gd name="T9" fmla="*/ 276 h 286"/>
              <a:gd name="T10" fmla="*/ 789 w 2884"/>
              <a:gd name="T11" fmla="*/ 267 h 286"/>
              <a:gd name="T12" fmla="*/ 999 w 2884"/>
              <a:gd name="T13" fmla="*/ 258 h 286"/>
              <a:gd name="T14" fmla="*/ 1161 w 2884"/>
              <a:gd name="T15" fmla="*/ 246 h 286"/>
              <a:gd name="T16" fmla="*/ 1302 w 2884"/>
              <a:gd name="T17" fmla="*/ 234 h 286"/>
              <a:gd name="T18" fmla="*/ 1458 w 2884"/>
              <a:gd name="T19" fmla="*/ 222 h 286"/>
              <a:gd name="T20" fmla="*/ 1665 w 2884"/>
              <a:gd name="T21" fmla="*/ 201 h 286"/>
              <a:gd name="T22" fmla="*/ 1992 w 2884"/>
              <a:gd name="T23" fmla="*/ 159 h 286"/>
              <a:gd name="T24" fmla="*/ 2301 w 2884"/>
              <a:gd name="T25" fmla="*/ 117 h 286"/>
              <a:gd name="T26" fmla="*/ 2604 w 2884"/>
              <a:gd name="T27" fmla="*/ 60 h 286"/>
              <a:gd name="T28" fmla="*/ 2883 w 2884"/>
              <a:gd name="T29" fmla="*/ 0 h 286"/>
              <a:gd name="T30" fmla="*/ 0 w 2884"/>
              <a:gd name="T31" fmla="*/ 0 h 28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EAE10A1-8D1B-4505-BD67-A8ED8BECE304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32220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2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>
              <a:gd name="T0" fmla="*/ 0 w 3625"/>
              <a:gd name="T1" fmla="*/ 1491 h 1492"/>
              <a:gd name="T2" fmla="*/ 0 w 3625"/>
              <a:gd name="T3" fmla="*/ 0 h 1492"/>
              <a:gd name="T4" fmla="*/ 171 w 3625"/>
              <a:gd name="T5" fmla="*/ 3 h 1492"/>
              <a:gd name="T6" fmla="*/ 355 w 3625"/>
              <a:gd name="T7" fmla="*/ 9 h 1492"/>
              <a:gd name="T8" fmla="*/ 499 w 3625"/>
              <a:gd name="T9" fmla="*/ 21 h 1492"/>
              <a:gd name="T10" fmla="*/ 650 w 3625"/>
              <a:gd name="T11" fmla="*/ 36 h 1492"/>
              <a:gd name="T12" fmla="*/ 809 w 3625"/>
              <a:gd name="T13" fmla="*/ 54 h 1492"/>
              <a:gd name="T14" fmla="*/ 957 w 3625"/>
              <a:gd name="T15" fmla="*/ 78 h 1492"/>
              <a:gd name="T16" fmla="*/ 1119 w 3625"/>
              <a:gd name="T17" fmla="*/ 105 h 1492"/>
              <a:gd name="T18" fmla="*/ 1261 w 3625"/>
              <a:gd name="T19" fmla="*/ 133 h 1492"/>
              <a:gd name="T20" fmla="*/ 1441 w 3625"/>
              <a:gd name="T21" fmla="*/ 175 h 1492"/>
              <a:gd name="T22" fmla="*/ 1598 w 3625"/>
              <a:gd name="T23" fmla="*/ 217 h 1492"/>
              <a:gd name="T24" fmla="*/ 1763 w 3625"/>
              <a:gd name="T25" fmla="*/ 269 h 1492"/>
              <a:gd name="T26" fmla="*/ 1887 w 3625"/>
              <a:gd name="T27" fmla="*/ 308 h 1492"/>
              <a:gd name="T28" fmla="*/ 2085 w 3625"/>
              <a:gd name="T29" fmla="*/ 384 h 1492"/>
              <a:gd name="T30" fmla="*/ 2230 w 3625"/>
              <a:gd name="T31" fmla="*/ 444 h 1492"/>
              <a:gd name="T32" fmla="*/ 2456 w 3625"/>
              <a:gd name="T33" fmla="*/ 547 h 1492"/>
              <a:gd name="T34" fmla="*/ 2666 w 3625"/>
              <a:gd name="T35" fmla="*/ 662 h 1492"/>
              <a:gd name="T36" fmla="*/ 2859 w 3625"/>
              <a:gd name="T37" fmla="*/ 786 h 1492"/>
              <a:gd name="T38" fmla="*/ 3046 w 3625"/>
              <a:gd name="T39" fmla="*/ 920 h 1492"/>
              <a:gd name="T40" fmla="*/ 3193 w 3625"/>
              <a:gd name="T41" fmla="*/ 1038 h 1492"/>
              <a:gd name="T42" fmla="*/ 3332 w 3625"/>
              <a:gd name="T43" fmla="*/ 1168 h 1492"/>
              <a:gd name="T44" fmla="*/ 3440 w 3625"/>
              <a:gd name="T45" fmla="*/ 1280 h 1492"/>
              <a:gd name="T46" fmla="*/ 3524 w 3625"/>
              <a:gd name="T47" fmla="*/ 1380 h 1492"/>
              <a:gd name="T48" fmla="*/ 3624 w 3625"/>
              <a:gd name="T49" fmla="*/ 1491 h 1492"/>
              <a:gd name="T50" fmla="*/ 3608 w 3625"/>
              <a:gd name="T51" fmla="*/ 1491 h 1492"/>
              <a:gd name="T52" fmla="*/ 0 w 3625"/>
              <a:gd name="T53" fmla="*/ 1491 h 14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>
              <a:gd name="T0" fmla="*/ 2718 w 5143"/>
              <a:gd name="T1" fmla="*/ 405 h 1902"/>
              <a:gd name="T2" fmla="*/ 2466 w 5143"/>
              <a:gd name="T3" fmla="*/ 333 h 1902"/>
              <a:gd name="T4" fmla="*/ 2202 w 5143"/>
              <a:gd name="T5" fmla="*/ 261 h 1902"/>
              <a:gd name="T6" fmla="*/ 1929 w 5143"/>
              <a:gd name="T7" fmla="*/ 198 h 1902"/>
              <a:gd name="T8" fmla="*/ 1695 w 5143"/>
              <a:gd name="T9" fmla="*/ 153 h 1902"/>
              <a:gd name="T10" fmla="*/ 1434 w 5143"/>
              <a:gd name="T11" fmla="*/ 111 h 1902"/>
              <a:gd name="T12" fmla="*/ 1188 w 5143"/>
              <a:gd name="T13" fmla="*/ 75 h 1902"/>
              <a:gd name="T14" fmla="*/ 957 w 5143"/>
              <a:gd name="T15" fmla="*/ 48 h 1902"/>
              <a:gd name="T16" fmla="*/ 747 w 5143"/>
              <a:gd name="T17" fmla="*/ 30 h 1902"/>
              <a:gd name="T18" fmla="*/ 501 w 5143"/>
              <a:gd name="T19" fmla="*/ 15 h 1902"/>
              <a:gd name="T20" fmla="*/ 246 w 5143"/>
              <a:gd name="T21" fmla="*/ 3 h 1902"/>
              <a:gd name="T22" fmla="*/ 0 w 5143"/>
              <a:gd name="T23" fmla="*/ 0 h 1902"/>
              <a:gd name="T24" fmla="*/ 0 w 5143"/>
              <a:gd name="T25" fmla="*/ 275 h 1902"/>
              <a:gd name="T26" fmla="*/ 0 w 5143"/>
              <a:gd name="T27" fmla="*/ 345 h 1902"/>
              <a:gd name="T28" fmla="*/ 0 w 5143"/>
              <a:gd name="T29" fmla="*/ 275 h 1902"/>
              <a:gd name="T30" fmla="*/ 0 w 5143"/>
              <a:gd name="T31" fmla="*/ 342 h 1902"/>
              <a:gd name="T32" fmla="*/ 339 w 5143"/>
              <a:gd name="T33" fmla="*/ 351 h 1902"/>
              <a:gd name="T34" fmla="*/ 606 w 5143"/>
              <a:gd name="T35" fmla="*/ 372 h 1902"/>
              <a:gd name="T36" fmla="*/ 852 w 5143"/>
              <a:gd name="T37" fmla="*/ 399 h 1902"/>
              <a:gd name="T38" fmla="*/ 1068 w 5143"/>
              <a:gd name="T39" fmla="*/ 435 h 1902"/>
              <a:gd name="T40" fmla="*/ 1275 w 5143"/>
              <a:gd name="T41" fmla="*/ 474 h 1902"/>
              <a:gd name="T42" fmla="*/ 1545 w 5143"/>
              <a:gd name="T43" fmla="*/ 540 h 1902"/>
              <a:gd name="T44" fmla="*/ 1761 w 5143"/>
              <a:gd name="T45" fmla="*/ 603 h 1902"/>
              <a:gd name="T46" fmla="*/ 1971 w 5143"/>
              <a:gd name="T47" fmla="*/ 678 h 1902"/>
              <a:gd name="T48" fmla="*/ 2166 w 5143"/>
              <a:gd name="T49" fmla="*/ 747 h 1902"/>
              <a:gd name="T50" fmla="*/ 2397 w 5143"/>
              <a:gd name="T51" fmla="*/ 852 h 1902"/>
              <a:gd name="T52" fmla="*/ 2613 w 5143"/>
              <a:gd name="T53" fmla="*/ 960 h 1902"/>
              <a:gd name="T54" fmla="*/ 2832 w 5143"/>
              <a:gd name="T55" fmla="*/ 1095 h 1902"/>
              <a:gd name="T56" fmla="*/ 3012 w 5143"/>
              <a:gd name="T57" fmla="*/ 1212 h 1902"/>
              <a:gd name="T58" fmla="*/ 3186 w 5143"/>
              <a:gd name="T59" fmla="*/ 1347 h 1902"/>
              <a:gd name="T60" fmla="*/ 3351 w 5143"/>
              <a:gd name="T61" fmla="*/ 1497 h 1902"/>
              <a:gd name="T62" fmla="*/ 3480 w 5143"/>
              <a:gd name="T63" fmla="*/ 1629 h 1902"/>
              <a:gd name="T64" fmla="*/ 3612 w 5143"/>
              <a:gd name="T65" fmla="*/ 1785 h 1902"/>
              <a:gd name="T66" fmla="*/ 3699 w 5143"/>
              <a:gd name="T67" fmla="*/ 1901 h 1902"/>
              <a:gd name="T68" fmla="*/ 5142 w 5143"/>
              <a:gd name="T69" fmla="*/ 1901 h 1902"/>
              <a:gd name="T70" fmla="*/ 5076 w 5143"/>
              <a:gd name="T71" fmla="*/ 1827 h 1902"/>
              <a:gd name="T72" fmla="*/ 4968 w 5143"/>
              <a:gd name="T73" fmla="*/ 1707 h 1902"/>
              <a:gd name="T74" fmla="*/ 4797 w 5143"/>
              <a:gd name="T75" fmla="*/ 1539 h 1902"/>
              <a:gd name="T76" fmla="*/ 4617 w 5143"/>
              <a:gd name="T77" fmla="*/ 1383 h 1902"/>
              <a:gd name="T78" fmla="*/ 4410 w 5143"/>
              <a:gd name="T79" fmla="*/ 1221 h 1902"/>
              <a:gd name="T80" fmla="*/ 4185 w 5143"/>
              <a:gd name="T81" fmla="*/ 1071 h 1902"/>
              <a:gd name="T82" fmla="*/ 3960 w 5143"/>
              <a:gd name="T83" fmla="*/ 939 h 1902"/>
              <a:gd name="T84" fmla="*/ 3708 w 5143"/>
              <a:gd name="T85" fmla="*/ 801 h 1902"/>
              <a:gd name="T86" fmla="*/ 3492 w 5143"/>
              <a:gd name="T87" fmla="*/ 702 h 1902"/>
              <a:gd name="T88" fmla="*/ 3231 w 5143"/>
              <a:gd name="T89" fmla="*/ 588 h 1902"/>
              <a:gd name="T90" fmla="*/ 2964 w 5143"/>
              <a:gd name="T91" fmla="*/ 489 h 1902"/>
              <a:gd name="T92" fmla="*/ 2718 w 5143"/>
              <a:gd name="T93" fmla="*/ 405 h 190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2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>
              <a:gd name="T0" fmla="*/ 0 w 5760"/>
              <a:gd name="T1" fmla="*/ 0 h 2325"/>
              <a:gd name="T2" fmla="*/ 0 w 5760"/>
              <a:gd name="T3" fmla="*/ 339 h 2325"/>
              <a:gd name="T4" fmla="*/ 558 w 5760"/>
              <a:gd name="T5" fmla="*/ 357 h 2325"/>
              <a:gd name="T6" fmla="*/ 807 w 5760"/>
              <a:gd name="T7" fmla="*/ 375 h 2325"/>
              <a:gd name="T8" fmla="*/ 1056 w 5760"/>
              <a:gd name="T9" fmla="*/ 399 h 2325"/>
              <a:gd name="T10" fmla="*/ 1272 w 5760"/>
              <a:gd name="T11" fmla="*/ 426 h 2325"/>
              <a:gd name="T12" fmla="*/ 1539 w 5760"/>
              <a:gd name="T13" fmla="*/ 465 h 2325"/>
              <a:gd name="T14" fmla="*/ 1791 w 5760"/>
              <a:gd name="T15" fmla="*/ 510 h 2325"/>
              <a:gd name="T16" fmla="*/ 2076 w 5760"/>
              <a:gd name="T17" fmla="*/ 570 h 2325"/>
              <a:gd name="T18" fmla="*/ 2334 w 5760"/>
              <a:gd name="T19" fmla="*/ 630 h 2325"/>
              <a:gd name="T20" fmla="*/ 2544 w 5760"/>
              <a:gd name="T21" fmla="*/ 687 h 2325"/>
              <a:gd name="T22" fmla="*/ 2775 w 5760"/>
              <a:gd name="T23" fmla="*/ 759 h 2325"/>
              <a:gd name="T24" fmla="*/ 3003 w 5760"/>
              <a:gd name="T25" fmla="*/ 837 h 2325"/>
              <a:gd name="T26" fmla="*/ 3231 w 5760"/>
              <a:gd name="T27" fmla="*/ 924 h 2325"/>
              <a:gd name="T28" fmla="*/ 3438 w 5760"/>
              <a:gd name="T29" fmla="*/ 1005 h 2325"/>
              <a:gd name="T30" fmla="*/ 3663 w 5760"/>
              <a:gd name="T31" fmla="*/ 1110 h 2325"/>
              <a:gd name="T32" fmla="*/ 3903 w 5760"/>
              <a:gd name="T33" fmla="*/ 1233 h 2325"/>
              <a:gd name="T34" fmla="*/ 4149 w 5760"/>
              <a:gd name="T35" fmla="*/ 1374 h 2325"/>
              <a:gd name="T36" fmla="*/ 4353 w 5760"/>
              <a:gd name="T37" fmla="*/ 1506 h 2325"/>
              <a:gd name="T38" fmla="*/ 4491 w 5760"/>
              <a:gd name="T39" fmla="*/ 1602 h 2325"/>
              <a:gd name="T40" fmla="*/ 4668 w 5760"/>
              <a:gd name="T41" fmla="*/ 1740 h 2325"/>
              <a:gd name="T42" fmla="*/ 4824 w 5760"/>
              <a:gd name="T43" fmla="*/ 1875 h 2325"/>
              <a:gd name="T44" fmla="*/ 4968 w 5760"/>
              <a:gd name="T45" fmla="*/ 2016 h 2325"/>
              <a:gd name="T46" fmla="*/ 5100 w 5760"/>
              <a:gd name="T47" fmla="*/ 2154 h 2325"/>
              <a:gd name="T48" fmla="*/ 5238 w 5760"/>
              <a:gd name="T49" fmla="*/ 2324 h 2325"/>
              <a:gd name="T50" fmla="*/ 5759 w 5760"/>
              <a:gd name="T51" fmla="*/ 2324 h 2325"/>
              <a:gd name="T52" fmla="*/ 5759 w 5760"/>
              <a:gd name="T53" fmla="*/ 1245 h 2325"/>
              <a:gd name="T54" fmla="*/ 5580 w 5760"/>
              <a:gd name="T55" fmla="*/ 1119 h 2325"/>
              <a:gd name="T56" fmla="*/ 5400 w 5760"/>
              <a:gd name="T57" fmla="*/ 1020 h 2325"/>
              <a:gd name="T58" fmla="*/ 5205 w 5760"/>
              <a:gd name="T59" fmla="*/ 918 h 2325"/>
              <a:gd name="T60" fmla="*/ 5031 w 5760"/>
              <a:gd name="T61" fmla="*/ 837 h 2325"/>
              <a:gd name="T62" fmla="*/ 4866 w 5760"/>
              <a:gd name="T63" fmla="*/ 771 h 2325"/>
              <a:gd name="T64" fmla="*/ 4710 w 5760"/>
              <a:gd name="T65" fmla="*/ 711 h 2325"/>
              <a:gd name="T66" fmla="*/ 4545 w 5760"/>
              <a:gd name="T67" fmla="*/ 651 h 2325"/>
              <a:gd name="T68" fmla="*/ 4386 w 5760"/>
              <a:gd name="T69" fmla="*/ 600 h 2325"/>
              <a:gd name="T70" fmla="*/ 4248 w 5760"/>
              <a:gd name="T71" fmla="*/ 552 h 2325"/>
              <a:gd name="T72" fmla="*/ 3993 w 5760"/>
              <a:gd name="T73" fmla="*/ 483 h 2325"/>
              <a:gd name="T74" fmla="*/ 3777 w 5760"/>
              <a:gd name="T75" fmla="*/ 423 h 2325"/>
              <a:gd name="T76" fmla="*/ 3564 w 5760"/>
              <a:gd name="T77" fmla="*/ 375 h 2325"/>
              <a:gd name="T78" fmla="*/ 3282 w 5760"/>
              <a:gd name="T79" fmla="*/ 312 h 2325"/>
              <a:gd name="T80" fmla="*/ 3003 w 5760"/>
              <a:gd name="T81" fmla="*/ 261 h 2325"/>
              <a:gd name="T82" fmla="*/ 2733 w 5760"/>
              <a:gd name="T83" fmla="*/ 213 h 2325"/>
              <a:gd name="T84" fmla="*/ 2451 w 5760"/>
              <a:gd name="T85" fmla="*/ 171 h 2325"/>
              <a:gd name="T86" fmla="*/ 2211 w 5760"/>
              <a:gd name="T87" fmla="*/ 138 h 2325"/>
              <a:gd name="T88" fmla="*/ 1974 w 5760"/>
              <a:gd name="T89" fmla="*/ 108 h 2325"/>
              <a:gd name="T90" fmla="*/ 1665 w 5760"/>
              <a:gd name="T91" fmla="*/ 81 h 2325"/>
              <a:gd name="T92" fmla="*/ 1437 w 5760"/>
              <a:gd name="T93" fmla="*/ 60 h 2325"/>
              <a:gd name="T94" fmla="*/ 1125 w 5760"/>
              <a:gd name="T95" fmla="*/ 36 h 2325"/>
              <a:gd name="T96" fmla="*/ 828 w 5760"/>
              <a:gd name="T97" fmla="*/ 21 h 2325"/>
              <a:gd name="T98" fmla="*/ 558 w 5760"/>
              <a:gd name="T99" fmla="*/ 12 h 2325"/>
              <a:gd name="T100" fmla="*/ 282 w 5760"/>
              <a:gd name="T101" fmla="*/ 3 h 2325"/>
              <a:gd name="T102" fmla="*/ 0 w 5760"/>
              <a:gd name="T103" fmla="*/ 0 h 232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>
              <a:gd name="T0" fmla="*/ 0 w 5760"/>
              <a:gd name="T1" fmla="*/ 0 h 1573"/>
              <a:gd name="T2" fmla="*/ 0 w 5760"/>
              <a:gd name="T3" fmla="*/ 351 h 1573"/>
              <a:gd name="T4" fmla="*/ 282 w 5760"/>
              <a:gd name="T5" fmla="*/ 357 h 1573"/>
              <a:gd name="T6" fmla="*/ 627 w 5760"/>
              <a:gd name="T7" fmla="*/ 363 h 1573"/>
              <a:gd name="T8" fmla="*/ 960 w 5760"/>
              <a:gd name="T9" fmla="*/ 375 h 1573"/>
              <a:gd name="T10" fmla="*/ 1218 w 5760"/>
              <a:gd name="T11" fmla="*/ 393 h 1573"/>
              <a:gd name="T12" fmla="*/ 1470 w 5760"/>
              <a:gd name="T13" fmla="*/ 411 h 1573"/>
              <a:gd name="T14" fmla="*/ 1746 w 5760"/>
              <a:gd name="T15" fmla="*/ 435 h 1573"/>
              <a:gd name="T16" fmla="*/ 2022 w 5760"/>
              <a:gd name="T17" fmla="*/ 462 h 1573"/>
              <a:gd name="T18" fmla="*/ 2340 w 5760"/>
              <a:gd name="T19" fmla="*/ 504 h 1573"/>
              <a:gd name="T20" fmla="*/ 2664 w 5760"/>
              <a:gd name="T21" fmla="*/ 549 h 1573"/>
              <a:gd name="T22" fmla="*/ 2952 w 5760"/>
              <a:gd name="T23" fmla="*/ 597 h 1573"/>
              <a:gd name="T24" fmla="*/ 3225 w 5760"/>
              <a:gd name="T25" fmla="*/ 648 h 1573"/>
              <a:gd name="T26" fmla="*/ 3513 w 5760"/>
              <a:gd name="T27" fmla="*/ 708 h 1573"/>
              <a:gd name="T28" fmla="*/ 3693 w 5760"/>
              <a:gd name="T29" fmla="*/ 750 h 1573"/>
              <a:gd name="T30" fmla="*/ 3936 w 5760"/>
              <a:gd name="T31" fmla="*/ 810 h 1573"/>
              <a:gd name="T32" fmla="*/ 4095 w 5760"/>
              <a:gd name="T33" fmla="*/ 855 h 1573"/>
              <a:gd name="T34" fmla="*/ 4281 w 5760"/>
              <a:gd name="T35" fmla="*/ 909 h 1573"/>
              <a:gd name="T36" fmla="*/ 4503 w 5760"/>
              <a:gd name="T37" fmla="*/ 981 h 1573"/>
              <a:gd name="T38" fmla="*/ 4704 w 5760"/>
              <a:gd name="T39" fmla="*/ 1053 h 1573"/>
              <a:gd name="T40" fmla="*/ 4911 w 5760"/>
              <a:gd name="T41" fmla="*/ 1131 h 1573"/>
              <a:gd name="T42" fmla="*/ 5073 w 5760"/>
              <a:gd name="T43" fmla="*/ 1197 h 1573"/>
              <a:gd name="T44" fmla="*/ 5256 w 5760"/>
              <a:gd name="T45" fmla="*/ 1281 h 1573"/>
              <a:gd name="T46" fmla="*/ 5475 w 5760"/>
              <a:gd name="T47" fmla="*/ 1401 h 1573"/>
              <a:gd name="T48" fmla="*/ 5628 w 5760"/>
              <a:gd name="T49" fmla="*/ 1482 h 1573"/>
              <a:gd name="T50" fmla="*/ 5759 w 5760"/>
              <a:gd name="T51" fmla="*/ 1572 h 1573"/>
              <a:gd name="T52" fmla="*/ 5759 w 5760"/>
              <a:gd name="T53" fmla="*/ 633 h 1573"/>
              <a:gd name="T54" fmla="*/ 5493 w 5760"/>
              <a:gd name="T55" fmla="*/ 570 h 1573"/>
              <a:gd name="T56" fmla="*/ 5214 w 5760"/>
              <a:gd name="T57" fmla="*/ 501 h 1573"/>
              <a:gd name="T58" fmla="*/ 4950 w 5760"/>
              <a:gd name="T59" fmla="*/ 444 h 1573"/>
              <a:gd name="T60" fmla="*/ 4701 w 5760"/>
              <a:gd name="T61" fmla="*/ 396 h 1573"/>
              <a:gd name="T62" fmla="*/ 4425 w 5760"/>
              <a:gd name="T63" fmla="*/ 348 h 1573"/>
              <a:gd name="T64" fmla="*/ 4110 w 5760"/>
              <a:gd name="T65" fmla="*/ 294 h 1573"/>
              <a:gd name="T66" fmla="*/ 3813 w 5760"/>
              <a:gd name="T67" fmla="*/ 252 h 1573"/>
              <a:gd name="T68" fmla="*/ 3549 w 5760"/>
              <a:gd name="T69" fmla="*/ 213 h 1573"/>
              <a:gd name="T70" fmla="*/ 3261 w 5760"/>
              <a:gd name="T71" fmla="*/ 183 h 1573"/>
              <a:gd name="T72" fmla="*/ 3015 w 5760"/>
              <a:gd name="T73" fmla="*/ 153 h 1573"/>
              <a:gd name="T74" fmla="*/ 2757 w 5760"/>
              <a:gd name="T75" fmla="*/ 129 h 1573"/>
              <a:gd name="T76" fmla="*/ 2520 w 5760"/>
              <a:gd name="T77" fmla="*/ 105 h 1573"/>
              <a:gd name="T78" fmla="*/ 2301 w 5760"/>
              <a:gd name="T79" fmla="*/ 87 h 1573"/>
              <a:gd name="T80" fmla="*/ 2013 w 5760"/>
              <a:gd name="T81" fmla="*/ 66 h 1573"/>
              <a:gd name="T82" fmla="*/ 1731 w 5760"/>
              <a:gd name="T83" fmla="*/ 48 h 1573"/>
              <a:gd name="T84" fmla="*/ 1524 w 5760"/>
              <a:gd name="T85" fmla="*/ 39 h 1573"/>
              <a:gd name="T86" fmla="*/ 1260 w 5760"/>
              <a:gd name="T87" fmla="*/ 27 h 1573"/>
              <a:gd name="T88" fmla="*/ 966 w 5760"/>
              <a:gd name="T89" fmla="*/ 15 h 1573"/>
              <a:gd name="T90" fmla="*/ 714 w 5760"/>
              <a:gd name="T91" fmla="*/ 12 h 1573"/>
              <a:gd name="T92" fmla="*/ 510 w 5760"/>
              <a:gd name="T93" fmla="*/ 6 h 1573"/>
              <a:gd name="T94" fmla="*/ 243 w 5760"/>
              <a:gd name="T95" fmla="*/ 0 h 1573"/>
              <a:gd name="T96" fmla="*/ 0 w 5760"/>
              <a:gd name="T97" fmla="*/ 0 h 157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>
              <a:gd name="T0" fmla="*/ 0 w 5760"/>
              <a:gd name="T1" fmla="*/ 0 h 970"/>
              <a:gd name="T2" fmla="*/ 0 w 5760"/>
              <a:gd name="T3" fmla="*/ 339 h 970"/>
              <a:gd name="T4" fmla="*/ 318 w 5760"/>
              <a:gd name="T5" fmla="*/ 342 h 970"/>
              <a:gd name="T6" fmla="*/ 591 w 5760"/>
              <a:gd name="T7" fmla="*/ 348 h 970"/>
              <a:gd name="T8" fmla="*/ 846 w 5760"/>
              <a:gd name="T9" fmla="*/ 354 h 970"/>
              <a:gd name="T10" fmla="*/ 1074 w 5760"/>
              <a:gd name="T11" fmla="*/ 360 h 970"/>
              <a:gd name="T12" fmla="*/ 1314 w 5760"/>
              <a:gd name="T13" fmla="*/ 366 h 970"/>
              <a:gd name="T14" fmla="*/ 1599 w 5760"/>
              <a:gd name="T15" fmla="*/ 381 h 970"/>
              <a:gd name="T16" fmla="*/ 1911 w 5760"/>
              <a:gd name="T17" fmla="*/ 399 h 970"/>
              <a:gd name="T18" fmla="*/ 2241 w 5760"/>
              <a:gd name="T19" fmla="*/ 420 h 970"/>
              <a:gd name="T20" fmla="*/ 2619 w 5760"/>
              <a:gd name="T21" fmla="*/ 453 h 970"/>
              <a:gd name="T22" fmla="*/ 2889 w 5760"/>
              <a:gd name="T23" fmla="*/ 477 h 970"/>
              <a:gd name="T24" fmla="*/ 3177 w 5760"/>
              <a:gd name="T25" fmla="*/ 507 h 970"/>
              <a:gd name="T26" fmla="*/ 3498 w 5760"/>
              <a:gd name="T27" fmla="*/ 543 h 970"/>
              <a:gd name="T28" fmla="*/ 3813 w 5760"/>
              <a:gd name="T29" fmla="*/ 585 h 970"/>
              <a:gd name="T30" fmla="*/ 4044 w 5760"/>
              <a:gd name="T31" fmla="*/ 618 h 970"/>
              <a:gd name="T32" fmla="*/ 4365 w 5760"/>
              <a:gd name="T33" fmla="*/ 669 h 970"/>
              <a:gd name="T34" fmla="*/ 4683 w 5760"/>
              <a:gd name="T35" fmla="*/ 726 h 970"/>
              <a:gd name="T36" fmla="*/ 4980 w 5760"/>
              <a:gd name="T37" fmla="*/ 786 h 970"/>
              <a:gd name="T38" fmla="*/ 5268 w 5760"/>
              <a:gd name="T39" fmla="*/ 846 h 970"/>
              <a:gd name="T40" fmla="*/ 5646 w 5760"/>
              <a:gd name="T41" fmla="*/ 942 h 970"/>
              <a:gd name="T42" fmla="*/ 5759 w 5760"/>
              <a:gd name="T43" fmla="*/ 969 h 970"/>
              <a:gd name="T44" fmla="*/ 5759 w 5760"/>
              <a:gd name="T45" fmla="*/ 0 h 970"/>
              <a:gd name="T46" fmla="*/ 0 w 5760"/>
              <a:gd name="T47" fmla="*/ 0 h 97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>
              <a:gd name="T0" fmla="*/ 0 w 5760"/>
              <a:gd name="T1" fmla="*/ 753 h 1060"/>
              <a:gd name="T2" fmla="*/ 0 w 5760"/>
              <a:gd name="T3" fmla="*/ 1059 h 1060"/>
              <a:gd name="T4" fmla="*/ 5759 w 5760"/>
              <a:gd name="T5" fmla="*/ 1059 h 1060"/>
              <a:gd name="T6" fmla="*/ 5759 w 5760"/>
              <a:gd name="T7" fmla="*/ 0 h 1060"/>
              <a:gd name="T8" fmla="*/ 5430 w 5760"/>
              <a:gd name="T9" fmla="*/ 0 h 1060"/>
              <a:gd name="T10" fmla="*/ 5298 w 5760"/>
              <a:gd name="T11" fmla="*/ 84 h 1060"/>
              <a:gd name="T12" fmla="*/ 5136 w 5760"/>
              <a:gd name="T13" fmla="*/ 159 h 1060"/>
              <a:gd name="T14" fmla="*/ 4968 w 5760"/>
              <a:gd name="T15" fmla="*/ 222 h 1060"/>
              <a:gd name="T16" fmla="*/ 4812 w 5760"/>
              <a:gd name="T17" fmla="*/ 267 h 1060"/>
              <a:gd name="T18" fmla="*/ 4626 w 5760"/>
              <a:gd name="T19" fmla="*/ 324 h 1060"/>
              <a:gd name="T20" fmla="*/ 4440 w 5760"/>
              <a:gd name="T21" fmla="*/ 366 h 1060"/>
              <a:gd name="T22" fmla="*/ 4230 w 5760"/>
              <a:gd name="T23" fmla="*/ 414 h 1060"/>
              <a:gd name="T24" fmla="*/ 3939 w 5760"/>
              <a:gd name="T25" fmla="*/ 468 h 1060"/>
              <a:gd name="T26" fmla="*/ 3711 w 5760"/>
              <a:gd name="T27" fmla="*/ 504 h 1060"/>
              <a:gd name="T28" fmla="*/ 3441 w 5760"/>
              <a:gd name="T29" fmla="*/ 543 h 1060"/>
              <a:gd name="T30" fmla="*/ 3189 w 5760"/>
              <a:gd name="T31" fmla="*/ 579 h 1060"/>
              <a:gd name="T32" fmla="*/ 2925 w 5760"/>
              <a:gd name="T33" fmla="*/ 606 h 1060"/>
              <a:gd name="T34" fmla="*/ 2679 w 5760"/>
              <a:gd name="T35" fmla="*/ 633 h 1060"/>
              <a:gd name="T36" fmla="*/ 2418 w 5760"/>
              <a:gd name="T37" fmla="*/ 654 h 1060"/>
              <a:gd name="T38" fmla="*/ 2142 w 5760"/>
              <a:gd name="T39" fmla="*/ 675 h 1060"/>
              <a:gd name="T40" fmla="*/ 1896 w 5760"/>
              <a:gd name="T41" fmla="*/ 693 h 1060"/>
              <a:gd name="T42" fmla="*/ 1647 w 5760"/>
              <a:gd name="T43" fmla="*/ 708 h 1060"/>
              <a:gd name="T44" fmla="*/ 1404 w 5760"/>
              <a:gd name="T45" fmla="*/ 720 h 1060"/>
              <a:gd name="T46" fmla="*/ 1170 w 5760"/>
              <a:gd name="T47" fmla="*/ 732 h 1060"/>
              <a:gd name="T48" fmla="*/ 906 w 5760"/>
              <a:gd name="T49" fmla="*/ 738 h 1060"/>
              <a:gd name="T50" fmla="*/ 534 w 5760"/>
              <a:gd name="T51" fmla="*/ 747 h 1060"/>
              <a:gd name="T52" fmla="*/ 201 w 5760"/>
              <a:gd name="T53" fmla="*/ 753 h 1060"/>
              <a:gd name="T54" fmla="*/ 0 w 5760"/>
              <a:gd name="T55" fmla="*/ 753 h 106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>
              <a:gd name="T0" fmla="*/ 0 w 5284"/>
              <a:gd name="T1" fmla="*/ 366 h 673"/>
              <a:gd name="T2" fmla="*/ 0 w 5284"/>
              <a:gd name="T3" fmla="*/ 672 h 673"/>
              <a:gd name="T4" fmla="*/ 303 w 5284"/>
              <a:gd name="T5" fmla="*/ 672 h 673"/>
              <a:gd name="T6" fmla="*/ 723 w 5284"/>
              <a:gd name="T7" fmla="*/ 663 h 673"/>
              <a:gd name="T8" fmla="*/ 1020 w 5284"/>
              <a:gd name="T9" fmla="*/ 654 h 673"/>
              <a:gd name="T10" fmla="*/ 1302 w 5284"/>
              <a:gd name="T11" fmla="*/ 642 h 673"/>
              <a:gd name="T12" fmla="*/ 1554 w 5284"/>
              <a:gd name="T13" fmla="*/ 630 h 673"/>
              <a:gd name="T14" fmla="*/ 1779 w 5284"/>
              <a:gd name="T15" fmla="*/ 615 h 673"/>
              <a:gd name="T16" fmla="*/ 1962 w 5284"/>
              <a:gd name="T17" fmla="*/ 606 h 673"/>
              <a:gd name="T18" fmla="*/ 2193 w 5284"/>
              <a:gd name="T19" fmla="*/ 588 h 673"/>
              <a:gd name="T20" fmla="*/ 2448 w 5284"/>
              <a:gd name="T21" fmla="*/ 570 h 673"/>
              <a:gd name="T22" fmla="*/ 2700 w 5284"/>
              <a:gd name="T23" fmla="*/ 546 h 673"/>
              <a:gd name="T24" fmla="*/ 2904 w 5284"/>
              <a:gd name="T25" fmla="*/ 528 h 673"/>
              <a:gd name="T26" fmla="*/ 3138 w 5284"/>
              <a:gd name="T27" fmla="*/ 498 h 673"/>
              <a:gd name="T28" fmla="*/ 3324 w 5284"/>
              <a:gd name="T29" fmla="*/ 474 h 673"/>
              <a:gd name="T30" fmla="*/ 3534 w 5284"/>
              <a:gd name="T31" fmla="*/ 447 h 673"/>
              <a:gd name="T32" fmla="*/ 3735 w 5284"/>
              <a:gd name="T33" fmla="*/ 420 h 673"/>
              <a:gd name="T34" fmla="*/ 3933 w 5284"/>
              <a:gd name="T35" fmla="*/ 384 h 673"/>
              <a:gd name="T36" fmla="*/ 4116 w 5284"/>
              <a:gd name="T37" fmla="*/ 351 h 673"/>
              <a:gd name="T38" fmla="*/ 4266 w 5284"/>
              <a:gd name="T39" fmla="*/ 318 h 673"/>
              <a:gd name="T40" fmla="*/ 4446 w 5284"/>
              <a:gd name="T41" fmla="*/ 279 h 673"/>
              <a:gd name="T42" fmla="*/ 4620 w 5284"/>
              <a:gd name="T43" fmla="*/ 237 h 673"/>
              <a:gd name="T44" fmla="*/ 4779 w 5284"/>
              <a:gd name="T45" fmla="*/ 192 h 673"/>
              <a:gd name="T46" fmla="*/ 4920 w 5284"/>
              <a:gd name="T47" fmla="*/ 147 h 673"/>
              <a:gd name="T48" fmla="*/ 5085 w 5284"/>
              <a:gd name="T49" fmla="*/ 90 h 673"/>
              <a:gd name="T50" fmla="*/ 5193 w 5284"/>
              <a:gd name="T51" fmla="*/ 42 h 673"/>
              <a:gd name="T52" fmla="*/ 5283 w 5284"/>
              <a:gd name="T53" fmla="*/ 0 h 673"/>
              <a:gd name="T54" fmla="*/ 3201 w 5284"/>
              <a:gd name="T55" fmla="*/ 0 h 673"/>
              <a:gd name="T56" fmla="*/ 2982 w 5284"/>
              <a:gd name="T57" fmla="*/ 57 h 673"/>
              <a:gd name="T58" fmla="*/ 2775 w 5284"/>
              <a:gd name="T59" fmla="*/ 108 h 673"/>
              <a:gd name="T60" fmla="*/ 2562 w 5284"/>
              <a:gd name="T61" fmla="*/ 150 h 673"/>
              <a:gd name="T62" fmla="*/ 2397 w 5284"/>
              <a:gd name="T63" fmla="*/ 183 h 673"/>
              <a:gd name="T64" fmla="*/ 2205 w 5284"/>
              <a:gd name="T65" fmla="*/ 213 h 673"/>
              <a:gd name="T66" fmla="*/ 2001 w 5284"/>
              <a:gd name="T67" fmla="*/ 243 h 673"/>
              <a:gd name="T68" fmla="*/ 1776 w 5284"/>
              <a:gd name="T69" fmla="*/ 273 h 673"/>
              <a:gd name="T70" fmla="*/ 1536 w 5284"/>
              <a:gd name="T71" fmla="*/ 297 h 673"/>
              <a:gd name="T72" fmla="*/ 1344 w 5284"/>
              <a:gd name="T73" fmla="*/ 312 h 673"/>
              <a:gd name="T74" fmla="*/ 1134 w 5284"/>
              <a:gd name="T75" fmla="*/ 330 h 673"/>
              <a:gd name="T76" fmla="*/ 921 w 5284"/>
              <a:gd name="T77" fmla="*/ 342 h 673"/>
              <a:gd name="T78" fmla="*/ 696 w 5284"/>
              <a:gd name="T79" fmla="*/ 354 h 673"/>
              <a:gd name="T80" fmla="*/ 501 w 5284"/>
              <a:gd name="T81" fmla="*/ 360 h 673"/>
              <a:gd name="T82" fmla="*/ 279 w 5284"/>
              <a:gd name="T83" fmla="*/ 366 h 673"/>
              <a:gd name="T84" fmla="*/ 99 w 5284"/>
              <a:gd name="T85" fmla="*/ 369 h 673"/>
              <a:gd name="T86" fmla="*/ 0 w 5284"/>
              <a:gd name="T87" fmla="*/ 366 h 67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>
              <a:gd name="T0" fmla="*/ 0 w 2884"/>
              <a:gd name="T1" fmla="*/ 0 h 286"/>
              <a:gd name="T2" fmla="*/ 0 w 2884"/>
              <a:gd name="T3" fmla="*/ 285 h 286"/>
              <a:gd name="T4" fmla="*/ 192 w 2884"/>
              <a:gd name="T5" fmla="*/ 285 h 286"/>
              <a:gd name="T6" fmla="*/ 384 w 2884"/>
              <a:gd name="T7" fmla="*/ 282 h 286"/>
              <a:gd name="T8" fmla="*/ 579 w 2884"/>
              <a:gd name="T9" fmla="*/ 276 h 286"/>
              <a:gd name="T10" fmla="*/ 789 w 2884"/>
              <a:gd name="T11" fmla="*/ 267 h 286"/>
              <a:gd name="T12" fmla="*/ 999 w 2884"/>
              <a:gd name="T13" fmla="*/ 258 h 286"/>
              <a:gd name="T14" fmla="*/ 1161 w 2884"/>
              <a:gd name="T15" fmla="*/ 246 h 286"/>
              <a:gd name="T16" fmla="*/ 1302 w 2884"/>
              <a:gd name="T17" fmla="*/ 234 h 286"/>
              <a:gd name="T18" fmla="*/ 1458 w 2884"/>
              <a:gd name="T19" fmla="*/ 222 h 286"/>
              <a:gd name="T20" fmla="*/ 1665 w 2884"/>
              <a:gd name="T21" fmla="*/ 201 h 286"/>
              <a:gd name="T22" fmla="*/ 1992 w 2884"/>
              <a:gd name="T23" fmla="*/ 159 h 286"/>
              <a:gd name="T24" fmla="*/ 2301 w 2884"/>
              <a:gd name="T25" fmla="*/ 117 h 286"/>
              <a:gd name="T26" fmla="*/ 2604 w 2884"/>
              <a:gd name="T27" fmla="*/ 60 h 286"/>
              <a:gd name="T28" fmla="*/ 2883 w 2884"/>
              <a:gd name="T29" fmla="*/ 0 h 286"/>
              <a:gd name="T30" fmla="*/ 0 w 2884"/>
              <a:gd name="T31" fmla="*/ 0 h 28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FFFFFF"/>
              </a:solidFill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EAE10A1-8D1B-4505-BD67-A8ED8BECE304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7286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2.xml"/><Relationship Id="rId18" Type="http://schemas.openxmlformats.org/officeDocument/2006/relationships/slide" Target="slide34.xml"/><Relationship Id="rId26" Type="http://schemas.openxmlformats.org/officeDocument/2006/relationships/slide" Target="slide38.xml"/><Relationship Id="rId3" Type="http://schemas.openxmlformats.org/officeDocument/2006/relationships/notesSlide" Target="../notesSlides/notesSlide1.xml"/><Relationship Id="rId21" Type="http://schemas.openxmlformats.org/officeDocument/2006/relationships/slide" Target="slide26.xml"/><Relationship Id="rId7" Type="http://schemas.openxmlformats.org/officeDocument/2006/relationships/slide" Target="slide2.xml"/><Relationship Id="rId12" Type="http://schemas.openxmlformats.org/officeDocument/2006/relationships/slide" Target="slide12.xml"/><Relationship Id="rId17" Type="http://schemas.openxmlformats.org/officeDocument/2006/relationships/slide" Target="slide24.xml"/><Relationship Id="rId25" Type="http://schemas.openxmlformats.org/officeDocument/2006/relationships/slide" Target="slide2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14.xml"/><Relationship Id="rId20" Type="http://schemas.openxmlformats.org/officeDocument/2006/relationships/slide" Target="slide16.xml"/><Relationship Id="rId29" Type="http://schemas.openxmlformats.org/officeDocument/2006/relationships/slide" Target="slide3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11" Type="http://schemas.openxmlformats.org/officeDocument/2006/relationships/slide" Target="slide10.xml"/><Relationship Id="rId24" Type="http://schemas.openxmlformats.org/officeDocument/2006/relationships/slide" Target="slide18.xml"/><Relationship Id="rId32" Type="http://schemas.openxmlformats.org/officeDocument/2006/relationships/slide" Target="slide52.xml"/><Relationship Id="rId5" Type="http://schemas.openxmlformats.org/officeDocument/2006/relationships/oleObject" Target="../embeddings/Microsoft_Word_97_-_2003_Document1.doc"/><Relationship Id="rId15" Type="http://schemas.openxmlformats.org/officeDocument/2006/relationships/slide" Target="slide42.xml"/><Relationship Id="rId23" Type="http://schemas.openxmlformats.org/officeDocument/2006/relationships/slide" Target="slide46.xml"/><Relationship Id="rId28" Type="http://schemas.openxmlformats.org/officeDocument/2006/relationships/slide" Target="slide20.xml"/><Relationship Id="rId10" Type="http://schemas.openxmlformats.org/officeDocument/2006/relationships/slide" Target="slide8.xml"/><Relationship Id="rId19" Type="http://schemas.openxmlformats.org/officeDocument/2006/relationships/slide" Target="slide44.xml"/><Relationship Id="rId31" Type="http://schemas.openxmlformats.org/officeDocument/2006/relationships/slide" Target="slide50.xml"/><Relationship Id="rId4" Type="http://schemas.openxmlformats.org/officeDocument/2006/relationships/audio" Target="../media/audio1.wav"/><Relationship Id="rId9" Type="http://schemas.openxmlformats.org/officeDocument/2006/relationships/slide" Target="slide6.xml"/><Relationship Id="rId14" Type="http://schemas.openxmlformats.org/officeDocument/2006/relationships/slide" Target="slide22.xml"/><Relationship Id="rId22" Type="http://schemas.openxmlformats.org/officeDocument/2006/relationships/slide" Target="slide36.xml"/><Relationship Id="rId27" Type="http://schemas.openxmlformats.org/officeDocument/2006/relationships/slide" Target="slide48.xml"/><Relationship Id="rId30" Type="http://schemas.openxmlformats.org/officeDocument/2006/relationships/slide" Target="slide4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My%20Documents\final_Q.wav" TargetMode="External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87395770"/>
              </p:ext>
            </p:extLst>
          </p:nvPr>
        </p:nvGraphicFramePr>
        <p:xfrm>
          <a:off x="796726" y="1600390"/>
          <a:ext cx="7775575" cy="463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Document" r:id="rId5" imgW="7928640" imgH="4730760" progId="Word.Document.8">
                  <p:embed/>
                </p:oleObj>
              </mc:Choice>
              <mc:Fallback>
                <p:oleObj name="Document" r:id="rId5" imgW="7928640" imgH="47307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726" y="1600390"/>
                        <a:ext cx="7775575" cy="463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5745" y="1591772"/>
            <a:ext cx="1135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Flex That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Muscle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615106"/>
            <a:ext cx="1447800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You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000000"/>
                </a:solidFill>
              </a:rPr>
              <a:t>R</a:t>
            </a:r>
            <a:r>
              <a:rPr lang="en-US" b="1" dirty="0" smtClean="0">
                <a:solidFill>
                  <a:srgbClr val="000000"/>
                </a:solidFill>
              </a:rPr>
              <a:t>ule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038600" y="1522772"/>
            <a:ext cx="12918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Teamwork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Makes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Dream work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562600" y="1593949"/>
            <a:ext cx="1272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It’s Rhyme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    Time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206701" y="1547782"/>
            <a:ext cx="89864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Super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</a:rPr>
              <a:t>Stretch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1195998" y="2514600"/>
            <a:ext cx="9541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7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$</a:t>
            </a:r>
            <a:r>
              <a:rPr lang="en-US" sz="2400" dirty="0" smtClean="0">
                <a:solidFill>
                  <a:srgbClr val="FFFFFF"/>
                </a:solidFill>
                <a:hlinkClick r:id="rId7" action="ppaction://hlinksldjump"/>
              </a:rPr>
              <a:t>100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1235592" y="3241675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8" action="ppaction://hlinksldjump"/>
              </a:rPr>
              <a:t>$</a:t>
            </a: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1197119" y="4003675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9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1282720" y="4778737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0" action="ppaction://hlinksldjump"/>
              </a:rPr>
              <a:t>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1218839" y="54102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1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685990" y="2510135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2" action="ppaction://hlinksldjump"/>
              </a:rPr>
              <a:t>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760282" y="2531795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3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329695" y="2516666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4" action="ppaction://hlinksldjump"/>
              </a:rPr>
              <a:t>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242434" y="25146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5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685990" y="3276600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6" action="ppaction://hlinksldjump"/>
              </a:rPr>
              <a:t>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329694" y="3276600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7" action="ppaction://hlinksldjump"/>
              </a:rPr>
              <a:t>$</a:t>
            </a: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780414" y="32766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8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206701" y="3274423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19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707536" y="3957935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0" action="ppaction://hlinksldjump"/>
              </a:rPr>
              <a:t>$</a:t>
            </a: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4284404" y="3962400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1" action="ppaction://hlinksldjump"/>
              </a:rPr>
              <a:t>$</a:t>
            </a: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832872" y="3962400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2" action="ppaction://hlinksldjump"/>
              </a:rPr>
              <a:t>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194827" y="40386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3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743578" y="4746080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4" action="ppaction://hlinksldjump"/>
              </a:rPr>
              <a:t>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273823" y="4781006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5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755928" y="48006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6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194826" y="48006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7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707536" y="55626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8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312294" y="5558135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29" action="ppaction://hlinksldjump"/>
              </a:rPr>
              <a:t>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818885" y="5558134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30" action="ppaction://hlinksldjump"/>
              </a:rPr>
              <a:t>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194825" y="5562600"/>
            <a:ext cx="8771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  <a:hlinkClick r:id="rId31" action="ppaction://hlinksldjump"/>
              </a:rPr>
              <a:t> </a:t>
            </a: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2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7030" y="457200"/>
            <a:ext cx="761009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Question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95400" y="2819400"/>
            <a:ext cx="464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/>
                </a:solidFill>
              </a:rPr>
              <a:t>Rectus </a:t>
            </a:r>
            <a:r>
              <a:rPr lang="en-US" sz="2800" b="1" dirty="0" err="1" smtClean="0">
                <a:solidFill>
                  <a:schemeClr val="bg2"/>
                </a:solidFill>
              </a:rPr>
              <a:t>Abdominus</a:t>
            </a:r>
            <a:r>
              <a:rPr lang="en-US" sz="2800" b="1" dirty="0" smtClean="0">
                <a:solidFill>
                  <a:schemeClr val="bg2"/>
                </a:solidFill>
              </a:rPr>
              <a:t>  is the name of the muscles located in this spot of the body.</a:t>
            </a:r>
          </a:p>
        </p:txBody>
      </p:sp>
    </p:spTree>
    <p:extLst>
      <p:ext uri="{BB962C8B-B14F-4D97-AF65-F5344CB8AC3E}">
        <p14:creationId xmlns:p14="http://schemas.microsoft.com/office/powerpoint/2010/main" val="47357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11160" y="457200"/>
            <a:ext cx="716183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Answer 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0200" y="3048000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Stomach (Abs)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50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4565" y="381000"/>
            <a:ext cx="63148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7400" y="2438400"/>
            <a:ext cx="533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This is what happens if a bear touches a player with a ball.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69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38698" y="381000"/>
            <a:ext cx="58666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7400" y="3265043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The Player is out.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4565" y="381000"/>
            <a:ext cx="63148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1200" y="25908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28800" y="2362200"/>
            <a:ext cx="5715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A player has to sit out a game if they get caught doing this after a bear hits them before they have touched the wall.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9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38698" y="381000"/>
            <a:ext cx="58666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0" y="2626753"/>
            <a:ext cx="502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Stay in the game (Not exit)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1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4567" y="381000"/>
            <a:ext cx="63148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2362200"/>
            <a:ext cx="5486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The only way a person can become a bear is for this to happen.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22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38698" y="381000"/>
            <a:ext cx="58666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52600" y="2514600"/>
            <a:ext cx="5486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Be one of the final 3 players left in the game not to have gotten eliminated.</a:t>
            </a:r>
            <a:endParaRPr lang="en-US" sz="4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57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4567" y="381000"/>
            <a:ext cx="63148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6399" y="2135326"/>
            <a:ext cx="60530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solidFill>
                  <a:srgbClr val="000000"/>
                </a:solidFill>
              </a:rPr>
              <a:t>The ruling goes to this person if the player touches the wall at the same time a bear touches them with the ball</a:t>
            </a:r>
            <a:r>
              <a:rPr lang="en-US" b="1" dirty="0">
                <a:solidFill>
                  <a:srgbClr val="00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9599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38698" y="381000"/>
            <a:ext cx="58666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2819400"/>
            <a:ext cx="5219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b="1" dirty="0">
                <a:solidFill>
                  <a:srgbClr val="000000"/>
                </a:solidFill>
              </a:rPr>
              <a:t>The player touching the wall</a:t>
            </a:r>
          </a:p>
        </p:txBody>
      </p:sp>
    </p:spTree>
    <p:extLst>
      <p:ext uri="{BB962C8B-B14F-4D97-AF65-F5344CB8AC3E}">
        <p14:creationId xmlns:p14="http://schemas.microsoft.com/office/powerpoint/2010/main" val="257827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7029" y="457200"/>
            <a:ext cx="761009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Question 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0200" y="2819400"/>
            <a:ext cx="457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/>
                </a:solidFill>
              </a:rPr>
              <a:t>This muscle in your arm helps give you power when you throw a ball at another student in the game. </a:t>
            </a:r>
            <a:endParaRPr lang="en-US" sz="2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45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4567" y="381000"/>
            <a:ext cx="63148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000" y="2362200"/>
            <a:ext cx="582443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A player must sit out at least 3 games if they are caught doing this. 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1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t1.gstatic.com/images?q=tbn:ANd9GcRYvPgJg62ViHyp8zfA_TfM6hAHgic5SnQcjZOz7q96csIKW2K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834"/>
            <a:ext cx="9144000" cy="689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38698" y="381000"/>
            <a:ext cx="58666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 Rule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8698" y="2667000"/>
            <a:ext cx="58666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Touching a bear while they are sleeping.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63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2626578"/>
            <a:ext cx="7162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You and another student both trip and fall down. You are the first to stand. This is the way you can physically show a sign of sportsmanship.</a:t>
            </a:r>
            <a:endParaRPr lang="en-US" sz="40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3175" y="4343400"/>
            <a:ext cx="739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Help them to their feet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93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0779" y="2743200"/>
            <a:ext cx="73636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You should always do this to the other team after the game is over for the day.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8020" y="438912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Shake hands and tell them “Good game”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1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2819400"/>
            <a:ext cx="7315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Doing this after getting hit with the ball is a honest way to show the players you understand the rules. 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5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0" y="4570821"/>
            <a:ext cx="716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Exit the game without arguing 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46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2895600"/>
            <a:ext cx="7772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Getting together with your teammates and coming up with one of these  is a great idea on how to work together to meet a certain goal.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4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3600" y="5020270"/>
            <a:ext cx="6802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Strategy (Plan)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04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11160" y="457200"/>
            <a:ext cx="716183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Answer 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19400" y="3352800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Biceps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99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Question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3025170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This is what T.E.A.M stands for. 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11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39938" name="Picture 2" descr="http://t1.gstatic.com/images?q=tbn:ANd9GcSwVv2HLZAhFoNX4eiClHK0vi2bT1MpSzXBhqmh09DWuwzNPNyK3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26"/>
            <a:ext cx="9143999" cy="68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70779" y="41255"/>
            <a:ext cx="68024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Answer from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Teamwork makes the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Dream Work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4252867"/>
            <a:ext cx="70588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Together Everyone Achieves More 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7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Question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5049" y="228600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3600" b="1" dirty="0">
                <a:solidFill>
                  <a:srgbClr val="000000"/>
                </a:solidFill>
              </a:rPr>
              <a:t>“You may get close to the sleeping grizzlies</a:t>
            </a:r>
            <a:r>
              <a:rPr lang="en-US" sz="3600" b="1" dirty="0" smtClean="0">
                <a:solidFill>
                  <a:srgbClr val="000000"/>
                </a:solidFill>
              </a:rPr>
              <a:t>, but </a:t>
            </a:r>
            <a:r>
              <a:rPr lang="en-US" sz="3600" b="1" dirty="0">
                <a:solidFill>
                  <a:srgbClr val="000000"/>
                </a:solidFill>
              </a:rPr>
              <a:t>only by a </a:t>
            </a:r>
            <a:r>
              <a:rPr lang="en-US" sz="3600" b="1" u="sng" dirty="0">
                <a:solidFill>
                  <a:srgbClr val="000000"/>
                </a:solidFill>
              </a:rPr>
              <a:t>hair</a:t>
            </a:r>
            <a:r>
              <a:rPr lang="en-US" sz="3600" b="1" dirty="0">
                <a:solidFill>
                  <a:srgbClr val="000000"/>
                </a:solidFill>
              </a:rPr>
              <a:t>,” This is the only object used in the game besides the ball.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Answer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3048000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chemeClr val="bg2"/>
                </a:solidFill>
              </a:rPr>
              <a:t>Chair</a:t>
            </a:r>
            <a:endParaRPr lang="en-US" sz="7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04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2181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Question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288667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3600" b="1" dirty="0">
                <a:solidFill>
                  <a:srgbClr val="000000"/>
                </a:solidFill>
              </a:rPr>
              <a:t>“As you tip toe to the bears, you better not mumble a </a:t>
            </a:r>
            <a:r>
              <a:rPr lang="en-US" sz="3600" b="1" u="sng" dirty="0">
                <a:solidFill>
                  <a:srgbClr val="000000"/>
                </a:solidFill>
              </a:rPr>
              <a:t>peep</a:t>
            </a:r>
            <a:r>
              <a:rPr lang="en-US" sz="3600" b="1" dirty="0">
                <a:solidFill>
                  <a:srgbClr val="000000"/>
                </a:solidFill>
              </a:rPr>
              <a:t>, don’t get off the wall till coach says this.”</a:t>
            </a:r>
          </a:p>
        </p:txBody>
      </p:sp>
    </p:spTree>
    <p:extLst>
      <p:ext uri="{BB962C8B-B14F-4D97-AF65-F5344CB8AC3E}">
        <p14:creationId xmlns:p14="http://schemas.microsoft.com/office/powerpoint/2010/main" val="295600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Answer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2971800"/>
            <a:ext cx="464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2"/>
                </a:solidFill>
              </a:rPr>
              <a:t>“Bears, go to sleep!”</a:t>
            </a:r>
            <a:endParaRPr lang="en-US" sz="6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7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Question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2286000"/>
            <a:ext cx="480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“You may be scared, and that all well and </a:t>
            </a:r>
            <a:r>
              <a:rPr lang="en-US" sz="3600" b="1" u="sng" dirty="0" smtClean="0">
                <a:solidFill>
                  <a:schemeClr val="bg2"/>
                </a:solidFill>
              </a:rPr>
              <a:t>fine</a:t>
            </a:r>
            <a:r>
              <a:rPr lang="en-US" sz="3600" b="1" dirty="0" smtClean="0">
                <a:solidFill>
                  <a:schemeClr val="bg2"/>
                </a:solidFill>
              </a:rPr>
              <a:t>, but everyone regardless, but cross this mark on the floor.”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13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Answer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3489325"/>
            <a:ext cx="487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Half court line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73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Question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2438400"/>
            <a:ext cx="4953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“Be very quiet, don’t even drop a </a:t>
            </a:r>
            <a:r>
              <a:rPr lang="en-US" sz="4000" b="1" u="sng" dirty="0" smtClean="0">
                <a:solidFill>
                  <a:schemeClr val="bg2"/>
                </a:solidFill>
              </a:rPr>
              <a:t>cup, </a:t>
            </a:r>
            <a:r>
              <a:rPr lang="en-US" sz="4000" b="1" dirty="0" smtClean="0">
                <a:solidFill>
                  <a:schemeClr val="bg2"/>
                </a:solidFill>
              </a:rPr>
              <a:t> because it only takes this phrase to make it very loud.”</a:t>
            </a:r>
            <a:endParaRPr lang="en-US" sz="4000" b="1" u="sn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0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Answer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667000"/>
            <a:ext cx="39623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bg2"/>
                </a:solidFill>
              </a:rPr>
              <a:t>“Bears, wake up!”</a:t>
            </a:r>
            <a:endParaRPr lang="en-US" sz="6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65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7029" y="457200"/>
            <a:ext cx="761009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Question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95400" y="2590800"/>
            <a:ext cx="449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/>
                </a:solidFill>
              </a:rPr>
              <a:t>One of the bears strikes your leg with a ball and hits this muscle located between your hip and the knee.  </a:t>
            </a:r>
            <a:endParaRPr lang="en-US" sz="2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47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Question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362200"/>
            <a:ext cx="480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/>
                </a:solidFill>
              </a:rPr>
              <a:t>“Boys may like a playing field and girls may normally prefer the </a:t>
            </a:r>
            <a:r>
              <a:rPr lang="en-US" sz="3200" b="1" u="sng" dirty="0" smtClean="0">
                <a:solidFill>
                  <a:schemeClr val="bg2"/>
                </a:solidFill>
              </a:rPr>
              <a:t>mall, </a:t>
            </a:r>
            <a:r>
              <a:rPr lang="en-US" sz="3200" b="1" dirty="0" smtClean="0">
                <a:solidFill>
                  <a:schemeClr val="bg2"/>
                </a:solidFill>
              </a:rPr>
              <a:t>but in this game, everyone’s favorite place must be here.”</a:t>
            </a:r>
            <a:endParaRPr lang="en-US" sz="3200" b="1" u="sng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89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3999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152400"/>
            <a:ext cx="708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Answer for 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It’s Rhyme Time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2971800"/>
            <a:ext cx="4435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The safe wall.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9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51728" y="54319"/>
            <a:ext cx="55643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Question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7700" y="2590800"/>
            <a:ext cx="7772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Shoulder stretches are best done when you take this body part and stretch it across your chest .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75859" y="54319"/>
            <a:ext cx="51160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$100 Answer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7600" y="41148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Arm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1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51728" y="54319"/>
            <a:ext cx="55643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Question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2209800"/>
            <a:ext cx="8153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Doing washing machine stretches are a great stretch for this body part.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96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75859" y="54319"/>
            <a:ext cx="51160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Answer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3200" y="3657600"/>
            <a:ext cx="777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Your Back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2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51728" y="54319"/>
            <a:ext cx="55643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Question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2362200"/>
            <a:ext cx="7924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These “Axe men” type movements, stretch your legs and back by touching the ground and moving your arms through your legs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63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75859" y="54319"/>
            <a:ext cx="51160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Answer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09800" y="3722915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2"/>
                </a:solidFill>
              </a:rPr>
              <a:t>Wood choppers</a:t>
            </a:r>
            <a:endParaRPr lang="en-US" sz="6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6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51728" y="54319"/>
            <a:ext cx="55643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Question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057400"/>
            <a:ext cx="7924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This stretch works wonders on your hamstrings by laying on your back, with one leg straight out and the other leg bent to the side.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9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75859" y="54319"/>
            <a:ext cx="51160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Answer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24200" y="4648200"/>
            <a:ext cx="769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2"/>
                </a:solidFill>
              </a:rPr>
              <a:t>Can Openers</a:t>
            </a:r>
            <a:endParaRPr lang="en-US" sz="4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11160" y="457200"/>
            <a:ext cx="716183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$200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Answer 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44176" y="3048000"/>
            <a:ext cx="449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Quadriceps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51728" y="54319"/>
            <a:ext cx="55643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Question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2286000"/>
            <a:ext cx="754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2"/>
                </a:solidFill>
              </a:rPr>
              <a:t>Push ups are a great warming up stretch that work this muscle.</a:t>
            </a:r>
            <a:endParaRPr lang="en-US" sz="4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80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7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srgbClr val="FFFFFF"/>
                </a:solidFill>
              </a:rPr>
              <a:t>Your Text Here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75859" y="54319"/>
            <a:ext cx="51160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$500 Answer for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Super Stretch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4191000"/>
            <a:ext cx="670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Triceps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2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828800" y="2438400"/>
            <a:ext cx="548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This Famous bear is known for saying the line, “Only you can prevent forest fires!”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658279" y="2767013"/>
            <a:ext cx="407034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Smokey the Bear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752" y="4267200"/>
            <a:ext cx="2057400" cy="230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7029" y="457200"/>
            <a:ext cx="761009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Question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95400" y="2590800"/>
            <a:ext cx="5029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If you don’t know the answer to a question, you may shrug these muscles. </a:t>
            </a:r>
            <a:endParaRPr lang="en-US" sz="4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9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11160" y="457200"/>
            <a:ext cx="716183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$300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Answer 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57400" y="3048000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2"/>
                </a:solidFill>
              </a:rPr>
              <a:t>Deltoid </a:t>
            </a:r>
            <a:endParaRPr lang="en-US" sz="6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38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762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7029" y="457200"/>
            <a:ext cx="761009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 Question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66800" y="2667000"/>
            <a:ext cx="5562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/>
                </a:solidFill>
              </a:rPr>
              <a:t>If you fall and bump your Gluteus Maximus, you are bumping this.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11160" y="457200"/>
            <a:ext cx="716183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smtClean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$400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Answer from Flex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rgbClr val="000044">
                        <a:satMod val="155000"/>
                      </a:srgbClr>
                    </a:gs>
                    <a:gs pos="100000">
                      <a:srgbClr val="000044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That Muscle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33600" y="281940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bg2"/>
                </a:solidFill>
              </a:rPr>
              <a:t>Your Bottom!</a:t>
            </a:r>
            <a:endParaRPr lang="en-US" sz="5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1359</Words>
  <Application>Microsoft Office PowerPoint</Application>
  <PresentationFormat>On-screen Show (4:3)</PresentationFormat>
  <Paragraphs>296</Paragraphs>
  <Slides>53</Slides>
  <Notes>33</Notes>
  <HiddenSlides>0</HiddenSlides>
  <MMClips>1</MMClips>
  <ScaleCrop>false</ScaleCrop>
  <HeadingPairs>
    <vt:vector size="6" baseType="variant"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3" baseType="lpstr">
      <vt:lpstr>Office Theme</vt:lpstr>
      <vt:lpstr>Pulse</vt:lpstr>
      <vt:lpstr>21_Pulse</vt:lpstr>
      <vt:lpstr>31_Pulse</vt:lpstr>
      <vt:lpstr>41_Pulse</vt:lpstr>
      <vt:lpstr>51_Pulse</vt:lpstr>
      <vt:lpstr>52_Pulse</vt:lpstr>
      <vt:lpstr>53_Pulse</vt:lpstr>
      <vt:lpstr>1_Pulse</vt:lpstr>
      <vt:lpstr>Document</vt:lpstr>
      <vt:lpstr>Jeopardy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$100 Question from H3</vt:lpstr>
      <vt:lpstr>$100 Question from H3</vt:lpstr>
      <vt:lpstr>$100 Question from H3</vt:lpstr>
      <vt:lpstr>$100 Question from H3</vt:lpstr>
      <vt:lpstr>$100 Question from H3</vt:lpstr>
      <vt:lpstr>$100 Question from H3</vt:lpstr>
      <vt:lpstr>$100 Question from H3</vt:lpstr>
      <vt:lpstr>$100 Question from H3</vt:lpstr>
      <vt:lpstr>$100 Question from H3</vt:lpstr>
      <vt:lpstr>$100 Question from H3</vt:lpstr>
      <vt:lpstr>$100 Question from H4</vt:lpstr>
      <vt:lpstr>$100 Question from H4</vt:lpstr>
      <vt:lpstr>$100 Question from H4</vt:lpstr>
      <vt:lpstr>$100 Question from H4</vt:lpstr>
      <vt:lpstr>$100 Question from H4</vt:lpstr>
      <vt:lpstr>$100 Question from H4</vt:lpstr>
      <vt:lpstr>$100 Question from H4</vt:lpstr>
      <vt:lpstr>$100 Question from H4</vt:lpstr>
      <vt:lpstr>$100 Question from H4</vt:lpstr>
      <vt:lpstr>$100 Question from H4</vt:lpstr>
      <vt:lpstr>$100 Question from H5</vt:lpstr>
      <vt:lpstr>$100 Question from H5</vt:lpstr>
      <vt:lpstr>$100 Question from H5</vt:lpstr>
      <vt:lpstr>$100 Question from H5</vt:lpstr>
      <vt:lpstr>$100 Question from H5</vt:lpstr>
      <vt:lpstr>$100 Question from H5</vt:lpstr>
      <vt:lpstr>$100 Question from H5</vt:lpstr>
      <vt:lpstr>$100 Question from H5</vt:lpstr>
      <vt:lpstr>$100 Question from H5</vt:lpstr>
      <vt:lpstr>$100 Question from H5</vt:lpstr>
      <vt:lpstr>Final Jeopardy</vt:lpstr>
      <vt:lpstr>Final Jeopardy Answer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Brent Barham</cp:lastModifiedBy>
  <cp:revision>50</cp:revision>
  <dcterms:created xsi:type="dcterms:W3CDTF">2011-06-16T03:08:32Z</dcterms:created>
  <dcterms:modified xsi:type="dcterms:W3CDTF">2012-01-06T19:42:51Z</dcterms:modified>
</cp:coreProperties>
</file>